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79E97-4F7B-404C-AC33-82391E91CAA5}" v="24" dt="2024-06-04T21:33:05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穎睿 陳" userId="f570f4a4f08be5ee" providerId="LiveId" clId="{43279E97-4F7B-404C-AC33-82391E91CAA5}"/>
    <pc:docChg chg="undo redo custSel addSld delSld modSld sldOrd">
      <pc:chgData name="穎睿 陳" userId="f570f4a4f08be5ee" providerId="LiveId" clId="{43279E97-4F7B-404C-AC33-82391E91CAA5}" dt="2024-06-04T21:34:53.093" v="1090" actId="20577"/>
      <pc:docMkLst>
        <pc:docMk/>
      </pc:docMkLst>
      <pc:sldChg chg="modSp mod">
        <pc:chgData name="穎睿 陳" userId="f570f4a4f08be5ee" providerId="LiveId" clId="{43279E97-4F7B-404C-AC33-82391E91CAA5}" dt="2024-06-04T20:44:45.691" v="43"/>
        <pc:sldMkLst>
          <pc:docMk/>
          <pc:sldMk cId="796381589" sldId="256"/>
        </pc:sldMkLst>
        <pc:spChg chg="mod">
          <ac:chgData name="穎睿 陳" userId="f570f4a4f08be5ee" providerId="LiveId" clId="{43279E97-4F7B-404C-AC33-82391E91CAA5}" dt="2024-06-04T20:44:45.691" v="43"/>
          <ac:spMkLst>
            <pc:docMk/>
            <pc:sldMk cId="796381589" sldId="256"/>
            <ac:spMk id="3" creationId="{8EBF0E1D-5C11-2749-87EA-5E9894961E5D}"/>
          </ac:spMkLst>
        </pc:spChg>
      </pc:sldChg>
      <pc:sldChg chg="modSp new mod">
        <pc:chgData name="穎睿 陳" userId="f570f4a4f08be5ee" providerId="LiveId" clId="{43279E97-4F7B-404C-AC33-82391E91CAA5}" dt="2024-06-04T20:49:10.224" v="231" actId="20577"/>
        <pc:sldMkLst>
          <pc:docMk/>
          <pc:sldMk cId="3469848285" sldId="257"/>
        </pc:sldMkLst>
        <pc:spChg chg="mod">
          <ac:chgData name="穎睿 陳" userId="f570f4a4f08be5ee" providerId="LiveId" clId="{43279E97-4F7B-404C-AC33-82391E91CAA5}" dt="2024-06-04T20:48:05.175" v="209" actId="14100"/>
          <ac:spMkLst>
            <pc:docMk/>
            <pc:sldMk cId="3469848285" sldId="257"/>
            <ac:spMk id="2" creationId="{C02E6D20-8C39-57F4-E4D9-B8A323258FD3}"/>
          </ac:spMkLst>
        </pc:spChg>
        <pc:spChg chg="mod">
          <ac:chgData name="穎睿 陳" userId="f570f4a4f08be5ee" providerId="LiveId" clId="{43279E97-4F7B-404C-AC33-82391E91CAA5}" dt="2024-06-04T20:49:10.224" v="231" actId="20577"/>
          <ac:spMkLst>
            <pc:docMk/>
            <pc:sldMk cId="3469848285" sldId="257"/>
            <ac:spMk id="3" creationId="{491C19A1-F292-0E89-7BD3-16EFD66F347C}"/>
          </ac:spMkLst>
        </pc:spChg>
      </pc:sldChg>
      <pc:sldChg chg="addSp delSp modSp new mod">
        <pc:chgData name="穎睿 陳" userId="f570f4a4f08be5ee" providerId="LiveId" clId="{43279E97-4F7B-404C-AC33-82391E91CAA5}" dt="2024-06-04T20:49:52.874" v="251" actId="1076"/>
        <pc:sldMkLst>
          <pc:docMk/>
          <pc:sldMk cId="3417816018" sldId="258"/>
        </pc:sldMkLst>
        <pc:spChg chg="mod">
          <ac:chgData name="穎睿 陳" userId="f570f4a4f08be5ee" providerId="LiveId" clId="{43279E97-4F7B-404C-AC33-82391E91CAA5}" dt="2024-06-04T20:49:38.534" v="244" actId="14100"/>
          <ac:spMkLst>
            <pc:docMk/>
            <pc:sldMk cId="3417816018" sldId="258"/>
            <ac:spMk id="2" creationId="{E5C19CCD-5582-67AB-EF9F-61EA83EEB633}"/>
          </ac:spMkLst>
        </pc:spChg>
        <pc:spChg chg="del">
          <ac:chgData name="穎睿 陳" userId="f570f4a4f08be5ee" providerId="LiveId" clId="{43279E97-4F7B-404C-AC33-82391E91CAA5}" dt="2024-06-04T20:49:45.904" v="245" actId="931"/>
          <ac:spMkLst>
            <pc:docMk/>
            <pc:sldMk cId="3417816018" sldId="258"/>
            <ac:spMk id="3" creationId="{CCAD03AD-0FBD-F9DB-3E7C-57E10B389DF6}"/>
          </ac:spMkLst>
        </pc:spChg>
        <pc:picChg chg="add mod">
          <ac:chgData name="穎睿 陳" userId="f570f4a4f08be5ee" providerId="LiveId" clId="{43279E97-4F7B-404C-AC33-82391E91CAA5}" dt="2024-06-04T20:49:52.874" v="251" actId="1076"/>
          <ac:picMkLst>
            <pc:docMk/>
            <pc:sldMk cId="3417816018" sldId="258"/>
            <ac:picMk id="5" creationId="{5D09EB93-94E0-8ACF-F3EE-612F896FEFF3}"/>
          </ac:picMkLst>
        </pc:picChg>
      </pc:sldChg>
      <pc:sldChg chg="modSp new mod ord">
        <pc:chgData name="穎睿 陳" userId="f570f4a4f08be5ee" providerId="LiveId" clId="{43279E97-4F7B-404C-AC33-82391E91CAA5}" dt="2024-06-04T20:46:19.303" v="92"/>
        <pc:sldMkLst>
          <pc:docMk/>
          <pc:sldMk cId="189719694" sldId="259"/>
        </pc:sldMkLst>
        <pc:spChg chg="mod">
          <ac:chgData name="穎睿 陳" userId="f570f4a4f08be5ee" providerId="LiveId" clId="{43279E97-4F7B-404C-AC33-82391E91CAA5}" dt="2024-06-04T20:45:08.210" v="57"/>
          <ac:spMkLst>
            <pc:docMk/>
            <pc:sldMk cId="189719694" sldId="259"/>
            <ac:spMk id="2" creationId="{39865AED-C752-73AD-F9C9-BBC967DBBF33}"/>
          </ac:spMkLst>
        </pc:spChg>
        <pc:spChg chg="mod">
          <ac:chgData name="穎睿 陳" userId="f570f4a4f08be5ee" providerId="LiveId" clId="{43279E97-4F7B-404C-AC33-82391E91CAA5}" dt="2024-06-04T20:46:14.219" v="90" actId="255"/>
          <ac:spMkLst>
            <pc:docMk/>
            <pc:sldMk cId="189719694" sldId="259"/>
            <ac:spMk id="3" creationId="{F55C82CA-A087-51F8-5580-93C72E6B7512}"/>
          </ac:spMkLst>
        </pc:spChg>
      </pc:sldChg>
      <pc:sldChg chg="modSp new mod">
        <pc:chgData name="穎睿 陳" userId="f570f4a4f08be5ee" providerId="LiveId" clId="{43279E97-4F7B-404C-AC33-82391E91CAA5}" dt="2024-06-04T20:53:41" v="333" actId="14100"/>
        <pc:sldMkLst>
          <pc:docMk/>
          <pc:sldMk cId="2508751520" sldId="260"/>
        </pc:sldMkLst>
        <pc:spChg chg="mod">
          <ac:chgData name="穎睿 陳" userId="f570f4a4f08be5ee" providerId="LiveId" clId="{43279E97-4F7B-404C-AC33-82391E91CAA5}" dt="2024-06-04T20:53:41" v="333" actId="14100"/>
          <ac:spMkLst>
            <pc:docMk/>
            <pc:sldMk cId="2508751520" sldId="260"/>
            <ac:spMk id="2" creationId="{4E72FD3D-68F1-354A-305D-16BCE300A671}"/>
          </ac:spMkLst>
        </pc:spChg>
        <pc:spChg chg="mod">
          <ac:chgData name="穎睿 陳" userId="f570f4a4f08be5ee" providerId="LiveId" clId="{43279E97-4F7B-404C-AC33-82391E91CAA5}" dt="2024-06-04T20:51:58.943" v="322" actId="20577"/>
          <ac:spMkLst>
            <pc:docMk/>
            <pc:sldMk cId="2508751520" sldId="260"/>
            <ac:spMk id="3" creationId="{AC0D858B-AB15-C832-BCDD-E3829174CC39}"/>
          </ac:spMkLst>
        </pc:spChg>
      </pc:sldChg>
      <pc:sldChg chg="addSp delSp modSp new mod">
        <pc:chgData name="穎睿 陳" userId="f570f4a4f08be5ee" providerId="LiveId" clId="{43279E97-4F7B-404C-AC33-82391E91CAA5}" dt="2024-06-04T20:56:30.662" v="461" actId="20577"/>
        <pc:sldMkLst>
          <pc:docMk/>
          <pc:sldMk cId="1351632914" sldId="261"/>
        </pc:sldMkLst>
        <pc:spChg chg="mod">
          <ac:chgData name="穎睿 陳" userId="f570f4a4f08be5ee" providerId="LiveId" clId="{43279E97-4F7B-404C-AC33-82391E91CAA5}" dt="2024-06-04T20:53:47.859" v="335" actId="14100"/>
          <ac:spMkLst>
            <pc:docMk/>
            <pc:sldMk cId="1351632914" sldId="261"/>
            <ac:spMk id="2" creationId="{860D2E63-3CB1-96AA-2142-E1EC50EAD512}"/>
          </ac:spMkLst>
        </pc:spChg>
        <pc:spChg chg="del">
          <ac:chgData name="穎睿 陳" userId="f570f4a4f08be5ee" providerId="LiveId" clId="{43279E97-4F7B-404C-AC33-82391E91CAA5}" dt="2024-06-04T20:53:11.812" v="323" actId="931"/>
          <ac:spMkLst>
            <pc:docMk/>
            <pc:sldMk cId="1351632914" sldId="261"/>
            <ac:spMk id="3" creationId="{CBD8D317-757D-0E80-72EE-2BC5A2518154}"/>
          </ac:spMkLst>
        </pc:spChg>
        <pc:spChg chg="add mod">
          <ac:chgData name="穎睿 陳" userId="f570f4a4f08be5ee" providerId="LiveId" clId="{43279E97-4F7B-404C-AC33-82391E91CAA5}" dt="2024-06-04T20:56:30.662" v="461" actId="20577"/>
          <ac:spMkLst>
            <pc:docMk/>
            <pc:sldMk cId="1351632914" sldId="261"/>
            <ac:spMk id="6" creationId="{38CCD69B-2F9C-2710-5AE3-F337D185F7B2}"/>
          </ac:spMkLst>
        </pc:spChg>
        <pc:picChg chg="add mod">
          <ac:chgData name="穎睿 陳" userId="f570f4a4f08be5ee" providerId="LiveId" clId="{43279E97-4F7B-404C-AC33-82391E91CAA5}" dt="2024-06-04T20:53:19.709" v="329" actId="1076"/>
          <ac:picMkLst>
            <pc:docMk/>
            <pc:sldMk cId="1351632914" sldId="261"/>
            <ac:picMk id="5" creationId="{20548034-6526-9134-DB92-C1C966AD3366}"/>
          </ac:picMkLst>
        </pc:picChg>
      </pc:sldChg>
      <pc:sldChg chg="addSp delSp modSp new mod">
        <pc:chgData name="穎睿 陳" userId="f570f4a4f08be5ee" providerId="LiveId" clId="{43279E97-4F7B-404C-AC33-82391E91CAA5}" dt="2024-06-04T21:02:26.887" v="570" actId="1076"/>
        <pc:sldMkLst>
          <pc:docMk/>
          <pc:sldMk cId="686410355" sldId="262"/>
        </pc:sldMkLst>
        <pc:spChg chg="del">
          <ac:chgData name="穎睿 陳" userId="f570f4a4f08be5ee" providerId="LiveId" clId="{43279E97-4F7B-404C-AC33-82391E91CAA5}" dt="2024-06-04T20:57:02.187" v="462"/>
          <ac:spMkLst>
            <pc:docMk/>
            <pc:sldMk cId="686410355" sldId="262"/>
            <ac:spMk id="2" creationId="{C2E37747-39D7-549F-8216-F7AD7C230300}"/>
          </ac:spMkLst>
        </pc:spChg>
        <pc:spChg chg="mod">
          <ac:chgData name="穎睿 陳" userId="f570f4a4f08be5ee" providerId="LiveId" clId="{43279E97-4F7B-404C-AC33-82391E91CAA5}" dt="2024-06-04T21:02:05.924" v="564"/>
          <ac:spMkLst>
            <pc:docMk/>
            <pc:sldMk cId="686410355" sldId="262"/>
            <ac:spMk id="3" creationId="{9198E01A-BDC9-A2DE-6451-40A4B59E5B5F}"/>
          </ac:spMkLst>
        </pc:spChg>
        <pc:spChg chg="add mod">
          <ac:chgData name="穎睿 陳" userId="f570f4a4f08be5ee" providerId="LiveId" clId="{43279E97-4F7B-404C-AC33-82391E91CAA5}" dt="2024-06-04T20:57:05.172" v="463" actId="14100"/>
          <ac:spMkLst>
            <pc:docMk/>
            <pc:sldMk cId="686410355" sldId="262"/>
            <ac:spMk id="4" creationId="{765C88A7-38C4-9407-149C-27ADB03AC3B7}"/>
          </ac:spMkLst>
        </pc:spChg>
        <pc:picChg chg="add mod">
          <ac:chgData name="穎睿 陳" userId="f570f4a4f08be5ee" providerId="LiveId" clId="{43279E97-4F7B-404C-AC33-82391E91CAA5}" dt="2024-06-04T20:59:27.161" v="497" actId="1076"/>
          <ac:picMkLst>
            <pc:docMk/>
            <pc:sldMk cId="686410355" sldId="262"/>
            <ac:picMk id="6" creationId="{5BF23597-DBE0-8999-43B4-A56711E34E3F}"/>
          </ac:picMkLst>
        </pc:picChg>
        <pc:picChg chg="add mod">
          <ac:chgData name="穎睿 陳" userId="f570f4a4f08be5ee" providerId="LiveId" clId="{43279E97-4F7B-404C-AC33-82391E91CAA5}" dt="2024-06-04T21:02:26.887" v="570" actId="1076"/>
          <ac:picMkLst>
            <pc:docMk/>
            <pc:sldMk cId="686410355" sldId="262"/>
            <ac:picMk id="8" creationId="{6CBBB3C1-5FA7-FBD6-4A59-ABD068970736}"/>
          </ac:picMkLst>
        </pc:picChg>
      </pc:sldChg>
      <pc:sldChg chg="addSp delSp modSp new mod">
        <pc:chgData name="穎睿 陳" userId="f570f4a4f08be5ee" providerId="LiveId" clId="{43279E97-4F7B-404C-AC33-82391E91CAA5}" dt="2024-06-04T21:09:37.603" v="768" actId="20577"/>
        <pc:sldMkLst>
          <pc:docMk/>
          <pc:sldMk cId="3233445466" sldId="263"/>
        </pc:sldMkLst>
        <pc:spChg chg="del">
          <ac:chgData name="穎睿 陳" userId="f570f4a4f08be5ee" providerId="LiveId" clId="{43279E97-4F7B-404C-AC33-82391E91CAA5}" dt="2024-06-04T21:05:34.977" v="571"/>
          <ac:spMkLst>
            <pc:docMk/>
            <pc:sldMk cId="3233445466" sldId="263"/>
            <ac:spMk id="2" creationId="{62C593C4-AF09-77B1-AC7E-2C0D2BFB5FBF}"/>
          </ac:spMkLst>
        </pc:spChg>
        <pc:spChg chg="mod">
          <ac:chgData name="穎睿 陳" userId="f570f4a4f08be5ee" providerId="LiveId" clId="{43279E97-4F7B-404C-AC33-82391E91CAA5}" dt="2024-06-04T21:09:37.603" v="768" actId="20577"/>
          <ac:spMkLst>
            <pc:docMk/>
            <pc:sldMk cId="3233445466" sldId="263"/>
            <ac:spMk id="3" creationId="{2A4927B5-8DCF-626D-039A-6261D689D3D0}"/>
          </ac:spMkLst>
        </pc:spChg>
        <pc:spChg chg="add mod">
          <ac:chgData name="穎睿 陳" userId="f570f4a4f08be5ee" providerId="LiveId" clId="{43279E97-4F7B-404C-AC33-82391E91CAA5}" dt="2024-06-04T21:05:37.760" v="572" actId="14100"/>
          <ac:spMkLst>
            <pc:docMk/>
            <pc:sldMk cId="3233445466" sldId="263"/>
            <ac:spMk id="4" creationId="{2E9D5A6E-CE35-43FE-C105-341AE971041A}"/>
          </ac:spMkLst>
        </pc:spChg>
      </pc:sldChg>
      <pc:sldChg chg="new del">
        <pc:chgData name="穎睿 陳" userId="f570f4a4f08be5ee" providerId="LiveId" clId="{43279E97-4F7B-404C-AC33-82391E91CAA5}" dt="2024-06-04T21:24:30.772" v="775" actId="47"/>
        <pc:sldMkLst>
          <pc:docMk/>
          <pc:sldMk cId="659282435" sldId="264"/>
        </pc:sldMkLst>
      </pc:sldChg>
      <pc:sldChg chg="new del">
        <pc:chgData name="穎睿 陳" userId="f570f4a4f08be5ee" providerId="LiveId" clId="{43279E97-4F7B-404C-AC33-82391E91CAA5}" dt="2024-06-04T21:24:32.831" v="776" actId="47"/>
        <pc:sldMkLst>
          <pc:docMk/>
          <pc:sldMk cId="4153636627" sldId="265"/>
        </pc:sldMkLst>
      </pc:sldChg>
      <pc:sldChg chg="addSp delSp modSp new mod">
        <pc:chgData name="穎睿 陳" userId="f570f4a4f08be5ee" providerId="LiveId" clId="{43279E97-4F7B-404C-AC33-82391E91CAA5}" dt="2024-06-04T21:31:05.093" v="927" actId="9405"/>
        <pc:sldMkLst>
          <pc:docMk/>
          <pc:sldMk cId="1853500927" sldId="266"/>
        </pc:sldMkLst>
        <pc:spChg chg="mod">
          <ac:chgData name="穎睿 陳" userId="f570f4a4f08be5ee" providerId="LiveId" clId="{43279E97-4F7B-404C-AC33-82391E91CAA5}" dt="2024-06-04T21:26:22.375" v="798" actId="14100"/>
          <ac:spMkLst>
            <pc:docMk/>
            <pc:sldMk cId="1853500927" sldId="266"/>
            <ac:spMk id="2" creationId="{1AC37EA2-842D-B3D1-6180-91333028467E}"/>
          </ac:spMkLst>
        </pc:spChg>
        <pc:spChg chg="mod">
          <ac:chgData name="穎睿 陳" userId="f570f4a4f08be5ee" providerId="LiveId" clId="{43279E97-4F7B-404C-AC33-82391E91CAA5}" dt="2024-06-04T21:27:21.679" v="881" actId="20577"/>
          <ac:spMkLst>
            <pc:docMk/>
            <pc:sldMk cId="1853500927" sldId="266"/>
            <ac:spMk id="3" creationId="{AAC22CF3-9B5D-1048-D8D4-B240FBF2B0E8}"/>
          </ac:spMkLst>
        </pc:spChg>
        <pc:grpChg chg="mod">
          <ac:chgData name="穎睿 陳" userId="f570f4a4f08be5ee" providerId="LiveId" clId="{43279E97-4F7B-404C-AC33-82391E91CAA5}" dt="2024-06-04T21:29:35.904" v="913"/>
          <ac:grpSpMkLst>
            <pc:docMk/>
            <pc:sldMk cId="1853500927" sldId="266"/>
            <ac:grpSpMk id="12" creationId="{FF0DB475-071A-5E07-AABE-DFDCAFB98B7E}"/>
          </ac:grpSpMkLst>
        </pc:grpChg>
        <pc:grpChg chg="mod">
          <ac:chgData name="穎睿 陳" userId="f570f4a4f08be5ee" providerId="LiveId" clId="{43279E97-4F7B-404C-AC33-82391E91CAA5}" dt="2024-06-04T21:29:33.329" v="909"/>
          <ac:grpSpMkLst>
            <pc:docMk/>
            <pc:sldMk cId="1853500927" sldId="266"/>
            <ac:grpSpMk id="16" creationId="{034BC6BE-D285-6331-6EF3-8DD5CF533C9A}"/>
          </ac:grpSpMkLst>
        </pc:grpChg>
        <pc:grpChg chg="mod">
          <ac:chgData name="穎睿 陳" userId="f570f4a4f08be5ee" providerId="LiveId" clId="{43279E97-4F7B-404C-AC33-82391E91CAA5}" dt="2024-06-04T21:30:39.472" v="920"/>
          <ac:grpSpMkLst>
            <pc:docMk/>
            <pc:sldMk cId="1853500927" sldId="266"/>
            <ac:grpSpMk id="22" creationId="{99413A72-CB55-C94F-4266-EDB02AE2399F}"/>
          </ac:grpSpMkLst>
        </pc:grpChg>
        <pc:picChg chg="add mod">
          <ac:chgData name="穎睿 陳" userId="f570f4a4f08be5ee" providerId="LiveId" clId="{43279E97-4F7B-404C-AC33-82391E91CAA5}" dt="2024-06-04T21:29:05.860" v="898" actId="1076"/>
          <ac:picMkLst>
            <pc:docMk/>
            <pc:sldMk cId="1853500927" sldId="266"/>
            <ac:picMk id="5" creationId="{DEF25FE0-3FF3-1874-AB75-1D37B03E1BDB}"/>
          </ac:picMkLst>
        </pc:picChg>
        <pc:picChg chg="add mod">
          <ac:chgData name="穎睿 陳" userId="f570f4a4f08be5ee" providerId="LiveId" clId="{43279E97-4F7B-404C-AC33-82391E91CAA5}" dt="2024-06-04T21:29:07.074" v="899" actId="1076"/>
          <ac:picMkLst>
            <pc:docMk/>
            <pc:sldMk cId="1853500927" sldId="266"/>
            <ac:picMk id="7" creationId="{D5AAF3EC-A2BD-B29C-D9C6-7197E51A3420}"/>
          </ac:picMkLst>
        </pc:picChg>
        <pc:picChg chg="add mod">
          <ac:chgData name="穎睿 陳" userId="f570f4a4f08be5ee" providerId="LiveId" clId="{43279E97-4F7B-404C-AC33-82391E91CAA5}" dt="2024-06-04T21:29:10.062" v="900" actId="14100"/>
          <ac:picMkLst>
            <pc:docMk/>
            <pc:sldMk cId="1853500927" sldId="266"/>
            <ac:picMk id="9" creationId="{028AC8E7-FDC9-2CA9-52B3-FFFA13C12C71}"/>
          </ac:picMkLst>
        </pc:picChg>
        <pc:inkChg chg="add del mod">
          <ac:chgData name="穎睿 陳" userId="f570f4a4f08be5ee" providerId="LiveId" clId="{43279E97-4F7B-404C-AC33-82391E91CAA5}" dt="2024-06-04T21:29:36.226" v="914" actId="9405"/>
          <ac:inkMkLst>
            <pc:docMk/>
            <pc:sldMk cId="1853500927" sldId="266"/>
            <ac:inkMk id="10" creationId="{93A3B2A1-7BE7-383A-4885-D1E18A1654E2}"/>
          </ac:inkMkLst>
        </pc:inkChg>
        <pc:inkChg chg="add del mod">
          <ac:chgData name="穎睿 陳" userId="f570f4a4f08be5ee" providerId="LiveId" clId="{43279E97-4F7B-404C-AC33-82391E91CAA5}" dt="2024-06-04T21:29:35.904" v="913"/>
          <ac:inkMkLst>
            <pc:docMk/>
            <pc:sldMk cId="1853500927" sldId="266"/>
            <ac:inkMk id="11" creationId="{FFF228EC-FB48-E6B1-86F6-CF5CAB5CCC84}"/>
          </ac:inkMkLst>
        </pc:inkChg>
        <pc:inkChg chg="add del mod">
          <ac:chgData name="穎睿 陳" userId="f570f4a4f08be5ee" providerId="LiveId" clId="{43279E97-4F7B-404C-AC33-82391E91CAA5}" dt="2024-06-04T21:29:35.597" v="911" actId="9405"/>
          <ac:inkMkLst>
            <pc:docMk/>
            <pc:sldMk cId="1853500927" sldId="266"/>
            <ac:inkMk id="13" creationId="{E3FF1C6A-1328-E9A9-A886-5ED53E627DF1}"/>
          </ac:inkMkLst>
        </pc:inkChg>
        <pc:inkChg chg="add del mod">
          <ac:chgData name="穎睿 陳" userId="f570f4a4f08be5ee" providerId="LiveId" clId="{43279E97-4F7B-404C-AC33-82391E91CAA5}" dt="2024-06-04T21:29:33.592" v="910" actId="9405"/>
          <ac:inkMkLst>
            <pc:docMk/>
            <pc:sldMk cId="1853500927" sldId="266"/>
            <ac:inkMk id="14" creationId="{40D65F18-F4C9-7DB4-B0DE-B54C6F5E931D}"/>
          </ac:inkMkLst>
        </pc:inkChg>
        <pc:inkChg chg="add del mod">
          <ac:chgData name="穎睿 陳" userId="f570f4a4f08be5ee" providerId="LiveId" clId="{43279E97-4F7B-404C-AC33-82391E91CAA5}" dt="2024-06-04T21:29:33.329" v="909"/>
          <ac:inkMkLst>
            <pc:docMk/>
            <pc:sldMk cId="1853500927" sldId="266"/>
            <ac:inkMk id="15" creationId="{2AB933B8-0C1B-02A6-90CE-B15814704288}"/>
          </ac:inkMkLst>
        </pc:inkChg>
        <pc:inkChg chg="add del">
          <ac:chgData name="穎睿 陳" userId="f570f4a4f08be5ee" providerId="LiveId" clId="{43279E97-4F7B-404C-AC33-82391E91CAA5}" dt="2024-06-04T21:30:45.784" v="922"/>
          <ac:inkMkLst>
            <pc:docMk/>
            <pc:sldMk cId="1853500927" sldId="266"/>
            <ac:inkMk id="17" creationId="{30B25FC8-9806-9644-95C2-3D8716EABAE6}"/>
          </ac:inkMkLst>
        </pc:inkChg>
        <pc:inkChg chg="add">
          <ac:chgData name="穎睿 陳" userId="f570f4a4f08be5ee" providerId="LiveId" clId="{43279E97-4F7B-404C-AC33-82391E91CAA5}" dt="2024-06-04T21:30:02.366" v="916" actId="9405"/>
          <ac:inkMkLst>
            <pc:docMk/>
            <pc:sldMk cId="1853500927" sldId="266"/>
            <ac:inkMk id="18" creationId="{F095CD87-90FD-CA4E-8D5F-EB82B7018437}"/>
          </ac:inkMkLst>
        </pc:inkChg>
        <pc:inkChg chg="add">
          <ac:chgData name="穎睿 陳" userId="f570f4a4f08be5ee" providerId="LiveId" clId="{43279E97-4F7B-404C-AC33-82391E91CAA5}" dt="2024-06-04T21:30:33.751" v="917" actId="9405"/>
          <ac:inkMkLst>
            <pc:docMk/>
            <pc:sldMk cId="1853500927" sldId="266"/>
            <ac:inkMk id="19" creationId="{4DD8D349-3F0D-6AFE-6F05-80464FF2194F}"/>
          </ac:inkMkLst>
        </pc:inkChg>
        <pc:inkChg chg="add mod">
          <ac:chgData name="穎睿 陳" userId="f570f4a4f08be5ee" providerId="LiveId" clId="{43279E97-4F7B-404C-AC33-82391E91CAA5}" dt="2024-06-04T21:30:39.472" v="920"/>
          <ac:inkMkLst>
            <pc:docMk/>
            <pc:sldMk cId="1853500927" sldId="266"/>
            <ac:inkMk id="20" creationId="{63124E89-4C00-EB62-879E-A20E58A244D6}"/>
          </ac:inkMkLst>
        </pc:inkChg>
        <pc:inkChg chg="add mod">
          <ac:chgData name="穎睿 陳" userId="f570f4a4f08be5ee" providerId="LiveId" clId="{43279E97-4F7B-404C-AC33-82391E91CAA5}" dt="2024-06-04T21:30:39.472" v="920"/>
          <ac:inkMkLst>
            <pc:docMk/>
            <pc:sldMk cId="1853500927" sldId="266"/>
            <ac:inkMk id="21" creationId="{75E01628-D5EF-59C8-D5FA-CA557F8C6F44}"/>
          </ac:inkMkLst>
        </pc:inkChg>
        <pc:inkChg chg="add">
          <ac:chgData name="穎睿 陳" userId="f570f4a4f08be5ee" providerId="LiveId" clId="{43279E97-4F7B-404C-AC33-82391E91CAA5}" dt="2024-06-04T21:30:41.213" v="921" actId="9405"/>
          <ac:inkMkLst>
            <pc:docMk/>
            <pc:sldMk cId="1853500927" sldId="266"/>
            <ac:inkMk id="23" creationId="{5EAE7355-832A-D125-E8D4-B5167CC74C2D}"/>
          </ac:inkMkLst>
        </pc:inkChg>
        <pc:inkChg chg="add">
          <ac:chgData name="穎睿 陳" userId="f570f4a4f08be5ee" providerId="LiveId" clId="{43279E97-4F7B-404C-AC33-82391E91CAA5}" dt="2024-06-04T21:30:49.282" v="923" actId="9405"/>
          <ac:inkMkLst>
            <pc:docMk/>
            <pc:sldMk cId="1853500927" sldId="266"/>
            <ac:inkMk id="24" creationId="{CC827AD9-FE9C-8B76-CB64-EB656907977E}"/>
          </ac:inkMkLst>
        </pc:inkChg>
        <pc:inkChg chg="add">
          <ac:chgData name="穎睿 陳" userId="f570f4a4f08be5ee" providerId="LiveId" clId="{43279E97-4F7B-404C-AC33-82391E91CAA5}" dt="2024-06-04T21:31:05.093" v="927" actId="9405"/>
          <ac:inkMkLst>
            <pc:docMk/>
            <pc:sldMk cId="1853500927" sldId="266"/>
            <ac:inkMk id="25" creationId="{F08E060B-989B-3CA0-DB73-C59464234CD6}"/>
          </ac:inkMkLst>
        </pc:inkChg>
      </pc:sldChg>
      <pc:sldChg chg="addSp delSp modSp new mod">
        <pc:chgData name="穎睿 陳" userId="f570f4a4f08be5ee" providerId="LiveId" clId="{43279E97-4F7B-404C-AC33-82391E91CAA5}" dt="2024-06-04T21:34:07.837" v="1067" actId="20577"/>
        <pc:sldMkLst>
          <pc:docMk/>
          <pc:sldMk cId="2401614864" sldId="267"/>
        </pc:sldMkLst>
        <pc:spChg chg="del">
          <ac:chgData name="穎睿 陳" userId="f570f4a4f08be5ee" providerId="LiveId" clId="{43279E97-4F7B-404C-AC33-82391E91CAA5}" dt="2024-06-04T21:31:14.303" v="928"/>
          <ac:spMkLst>
            <pc:docMk/>
            <pc:sldMk cId="2401614864" sldId="267"/>
            <ac:spMk id="2" creationId="{8AD87032-2777-248A-2808-D79AB7E40CEE}"/>
          </ac:spMkLst>
        </pc:spChg>
        <pc:spChg chg="mod">
          <ac:chgData name="穎睿 陳" userId="f570f4a4f08be5ee" providerId="LiveId" clId="{43279E97-4F7B-404C-AC33-82391E91CAA5}" dt="2024-06-04T21:34:07.837" v="1067" actId="20577"/>
          <ac:spMkLst>
            <pc:docMk/>
            <pc:sldMk cId="2401614864" sldId="267"/>
            <ac:spMk id="3" creationId="{49844E80-A284-3E7E-2B7B-A1F17DBFC5F8}"/>
          </ac:spMkLst>
        </pc:spChg>
        <pc:spChg chg="add mod">
          <ac:chgData name="穎睿 陳" userId="f570f4a4f08be5ee" providerId="LiveId" clId="{43279E97-4F7B-404C-AC33-82391E91CAA5}" dt="2024-06-04T21:31:17.559" v="929" actId="14100"/>
          <ac:spMkLst>
            <pc:docMk/>
            <pc:sldMk cId="2401614864" sldId="267"/>
            <ac:spMk id="5" creationId="{2D3EBAD4-462A-1595-8036-AE2463C9F9BD}"/>
          </ac:spMkLst>
        </pc:spChg>
        <pc:picChg chg="add mod">
          <ac:chgData name="穎睿 陳" userId="f570f4a4f08be5ee" providerId="LiveId" clId="{43279E97-4F7B-404C-AC33-82391E91CAA5}" dt="2024-06-04T21:33:09.153" v="950" actId="14100"/>
          <ac:picMkLst>
            <pc:docMk/>
            <pc:sldMk cId="2401614864" sldId="267"/>
            <ac:picMk id="7" creationId="{AE6A254B-7FAA-CFBC-2F97-5F8545F6BA9C}"/>
          </ac:picMkLst>
        </pc:picChg>
        <pc:inkChg chg="add">
          <ac:chgData name="穎睿 陳" userId="f570f4a4f08be5ee" providerId="LiveId" clId="{43279E97-4F7B-404C-AC33-82391E91CAA5}" dt="2024-06-04T21:31:01.976" v="926" actId="9405"/>
          <ac:inkMkLst>
            <pc:docMk/>
            <pc:sldMk cId="2401614864" sldId="267"/>
            <ac:inkMk id="4" creationId="{FC8AA3AE-B4D9-BFF4-A156-CC59CEB5FE1E}"/>
          </ac:inkMkLst>
        </pc:inkChg>
      </pc:sldChg>
      <pc:sldChg chg="modSp new mod">
        <pc:chgData name="穎睿 陳" userId="f570f4a4f08be5ee" providerId="LiveId" clId="{43279E97-4F7B-404C-AC33-82391E91CAA5}" dt="2024-06-04T21:34:53.093" v="1090" actId="20577"/>
        <pc:sldMkLst>
          <pc:docMk/>
          <pc:sldMk cId="1925472259" sldId="268"/>
        </pc:sldMkLst>
        <pc:spChg chg="mod">
          <ac:chgData name="穎睿 陳" userId="f570f4a4f08be5ee" providerId="LiveId" clId="{43279E97-4F7B-404C-AC33-82391E91CAA5}" dt="2024-06-04T21:34:32.066" v="1084" actId="14100"/>
          <ac:spMkLst>
            <pc:docMk/>
            <pc:sldMk cId="1925472259" sldId="268"/>
            <ac:spMk id="2" creationId="{C761E528-37B9-A2D5-52BC-0DDED57FC653}"/>
          </ac:spMkLst>
        </pc:spChg>
        <pc:spChg chg="mod">
          <ac:chgData name="穎睿 陳" userId="f570f4a4f08be5ee" providerId="LiveId" clId="{43279E97-4F7B-404C-AC33-82391E91CAA5}" dt="2024-06-04T21:34:53.093" v="1090" actId="20577"/>
          <ac:spMkLst>
            <pc:docMk/>
            <pc:sldMk cId="1925472259" sldId="268"/>
            <ac:spMk id="3" creationId="{9B048B76-AABA-9FEB-D818-79407B62E76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4T21:30:02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1,'875'875,"-863"-864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21:30:3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24575,'1694'0'-1365,"-1670"0"-5461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21:30:3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24575,'1720'0'-1365,"-1696"0"-5461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21:30:38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0 24575,'-3'1'0,"1"0"0,-1-1 0,1 1 0,-1 0 0,1 0 0,0 1 0,-1-1 0,1 0 0,0 1 0,0 0 0,0-1 0,-3 4 0,-21 24 0,21-20 0,-1 0 0,1 0 0,-5 14 0,6-13 0,0 0 0,-1-1 0,-9 15 0,4-12 0,1 1 0,1 0 0,0 0 0,1 1 0,-8 20 0,7-13 0,-2 1 0,0-2 0,-2 1 0,0-1 0,-1-1 0,-1 0 0,-1-1 0,-22 21 0,-5 11 0,31-35 0,-1-1 0,-18 17 0,24-24 0,0-1 0,0 1 0,0 1 0,-7 12 0,9-12 0,-2 0 0,1-1 0,-1 1 0,-9 9 0,-29 19 0,28-25 0,2 2 0,-1-1 0,-12 17 0,24-26-114,0 1 1,0-1-1,-1-1 0,1 1 0,-1 0 1,1-1-1,-1 0 0,0 1 0,0-2 1,0 1-1,-7 2 0,-7 1-6712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21:30:4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0 24575,'-1'5'0,"0"0"0,0 0 0,0 0 0,-1 0 0,0-1 0,0 1 0,0 0 0,-1-1 0,1 0 0,-4 5 0,-12 24 0,-11 30 0,20-46 0,1 0 0,1 0 0,-8 27 0,9-21 0,-1-1 0,-1 0 0,-1 0 0,-20 33 0,-58 76 0,46-71 0,25-34 0,-1-2 0,-30 34 0,29-37 0,2-1 0,-18 30 0,-18 23 0,35-52-115,-2 2-301,0-1-1,-27 23 0,33-35-6409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21:30:4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24575,'-1'7'0,"1"1"0,0-1 0,0 1 0,1 0 0,0-1 0,0 1 0,0-1 0,1 1 0,1-1 0,-1 0 0,1 0 0,0 0 0,1 0 0,-1-1 0,1 1 0,6 6 0,42 60 0,-40-54 0,0 0 0,2-1 0,0 0 0,20 18 0,-4-9 0,-23-19 0,1 0 0,0-1 0,1 0 0,-1-1 0,1 0 0,1 0 0,-1-1 0,1 0 0,12 4 0,-12-5 0,-1 1 0,1-1 0,-1 1 0,0 1 0,0 0 0,-1 0 0,0 0 0,9 10 0,22 16 0,2-7 0,-33-21 0,0 0 0,0 1 0,0 0 0,-1 0 0,9 9 0,9 7 0,10 14 0,-30-29 0,0-1 0,1 0 0,0 0 0,0 0 0,0-1 0,8 5 0,-6-5 0,-1 1 0,0 0 0,0 1 0,8 7 0,22 30-1365,-28-29-5461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4T21:31:05.0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4T21:31:01.9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E7E717F-B183-41DF-A2BA-1D2A3D8F2064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226CD1F-D366-40D0-AEC6-5DC39498C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06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717F-B183-41DF-A2BA-1D2A3D8F2064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D1F-D366-40D0-AEC6-5DC39498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23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717F-B183-41DF-A2BA-1D2A3D8F2064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D1F-D366-40D0-AEC6-5DC39498C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100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717F-B183-41DF-A2BA-1D2A3D8F2064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D1F-D366-40D0-AEC6-5DC39498CD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5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717F-B183-41DF-A2BA-1D2A3D8F2064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D1F-D366-40D0-AEC6-5DC39498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738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717F-B183-41DF-A2BA-1D2A3D8F2064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D1F-D366-40D0-AEC6-5DC39498CD8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90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717F-B183-41DF-A2BA-1D2A3D8F2064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D1F-D366-40D0-AEC6-5DC39498C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315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717F-B183-41DF-A2BA-1D2A3D8F2064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D1F-D366-40D0-AEC6-5DC39498C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370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717F-B183-41DF-A2BA-1D2A3D8F2064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D1F-D366-40D0-AEC6-5DC39498C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72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717F-B183-41DF-A2BA-1D2A3D8F2064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D1F-D366-40D0-AEC6-5DC39498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62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717F-B183-41DF-A2BA-1D2A3D8F2064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D1F-D366-40D0-AEC6-5DC39498C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52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717F-B183-41DF-A2BA-1D2A3D8F2064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D1F-D366-40D0-AEC6-5DC39498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85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717F-B183-41DF-A2BA-1D2A3D8F2064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D1F-D366-40D0-AEC6-5DC39498C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6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717F-B183-41DF-A2BA-1D2A3D8F2064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D1F-D366-40D0-AEC6-5DC39498C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4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717F-B183-41DF-A2BA-1D2A3D8F2064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D1F-D366-40D0-AEC6-5DC39498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04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717F-B183-41DF-A2BA-1D2A3D8F2064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D1F-D366-40D0-AEC6-5DC39498CD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2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717F-B183-41DF-A2BA-1D2A3D8F2064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CD1F-D366-40D0-AEC6-5DC39498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88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7E717F-B183-41DF-A2BA-1D2A3D8F2064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26CD1F-D366-40D0-AEC6-5DC39498CD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01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5.xml"/><Relationship Id="rId1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customXml" Target="../ink/ink2.xml"/><Relationship Id="rId12" Type="http://schemas.openxmlformats.org/officeDocument/2006/relationships/image" Target="../media/image17.png"/><Relationship Id="rId17" Type="http://schemas.openxmlformats.org/officeDocument/2006/relationships/customXml" Target="../ink/ink7.xml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3.xm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7651F0-79E4-C3AD-7E14-9BCCACA92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以強化式學習</a:t>
            </a:r>
            <a:br>
              <a:rPr lang="en-US" altLang="zh-TW" dirty="0"/>
            </a:br>
            <a:r>
              <a:rPr lang="zh-TW" altLang="en-US" dirty="0"/>
              <a:t>解決裝箱問題之研究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BF0E1D-5C11-2749-87EA-5E9894961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蘇銓清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劉尚典 陳穎睿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638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844E80-A284-3E7E-2B7B-A1F17DBFC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測試結果</a:t>
            </a:r>
            <a:r>
              <a:rPr lang="en-US" altLang="zh-TW" sz="3600" dirty="0"/>
              <a:t>:</a:t>
            </a:r>
          </a:p>
          <a:p>
            <a:pPr marL="0" indent="0">
              <a:buNone/>
            </a:pPr>
            <a:r>
              <a:rPr lang="zh-TW" altLang="en-US" sz="3600" dirty="0"/>
              <a:t>   </a:t>
            </a:r>
            <a:r>
              <a:rPr lang="zh-TW" altLang="en-US" sz="2800" dirty="0"/>
              <a:t>如右圖所示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    在僅</a:t>
            </a:r>
            <a:r>
              <a:rPr lang="en-US" altLang="zh-TW" sz="2800" dirty="0"/>
              <a:t>1000</a:t>
            </a:r>
            <a:r>
              <a:rPr lang="zh-TW" altLang="en-US" sz="2800" dirty="0"/>
              <a:t>個</a:t>
            </a:r>
            <a:r>
              <a:rPr lang="en-US" altLang="zh-TW" sz="2800" dirty="0"/>
              <a:t>epoch</a:t>
            </a:r>
            <a:r>
              <a:rPr lang="zh-TW" altLang="en-US" sz="2800" dirty="0"/>
              <a:t>便可看見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    reward</a:t>
            </a:r>
            <a:r>
              <a:rPr lang="zh-TW" altLang="en-US" sz="2800" dirty="0"/>
              <a:t>上升，表示訓練有效</a:t>
            </a:r>
            <a:r>
              <a:rPr lang="en-US" altLang="zh-TW" sz="2800" dirty="0"/>
              <a:t> </a:t>
            </a:r>
            <a:endParaRPr lang="zh-TW" alt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FC8AA3AE-B4D9-BFF4-A156-CC59CEB5FE1E}"/>
                  </a:ext>
                </a:extLst>
              </p14:cNvPr>
              <p14:cNvContentPartPr/>
              <p14:nvPr/>
            </p14:nvContentPartPr>
            <p14:xfrm>
              <a:off x="3903457" y="1563101"/>
              <a:ext cx="360" cy="36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FC8AA3AE-B4D9-BFF4-A156-CC59CEB5FE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4817" y="155446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標題 1">
            <a:extLst>
              <a:ext uri="{FF2B5EF4-FFF2-40B4-BE49-F238E27FC236}">
                <a16:creationId xmlns:a16="http://schemas.microsoft.com/office/drawing/2014/main" id="{2D3EBAD4-462A-1595-8036-AE2463C9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7504471" cy="1303337"/>
          </a:xfrm>
        </p:spPr>
        <p:txBody>
          <a:bodyPr>
            <a:noAutofit/>
          </a:bodyPr>
          <a:lstStyle/>
          <a:p>
            <a:r>
              <a:rPr lang="zh-TW" altLang="en-US" sz="6000" dirty="0"/>
              <a:t>測試結果與輸出呈現</a:t>
            </a:r>
          </a:p>
        </p:txBody>
      </p:sp>
      <p:pic>
        <p:nvPicPr>
          <p:cNvPr id="7" name="圖片 6" descr="一張含有 螢幕擷取畫面, 繪圖, 行, 圖表 的圖片&#10;&#10;自動產生的描述">
            <a:extLst>
              <a:ext uri="{FF2B5EF4-FFF2-40B4-BE49-F238E27FC236}">
                <a16:creationId xmlns:a16="http://schemas.microsoft.com/office/drawing/2014/main" id="{AE6A254B-7FAA-CFBC-2F97-5F8545F6B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060" y="2467450"/>
            <a:ext cx="5162727" cy="36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1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1E528-37B9-A2D5-52BC-0DDED57F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2195050" cy="1303867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048B76-AABA-9FEB-D818-79407B62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小規模的裝箱上我們已經取得不錯的結果。 </a:t>
            </a:r>
            <a:endParaRPr lang="en-US" altLang="zh-TW" dirty="0"/>
          </a:p>
          <a:p>
            <a:r>
              <a:rPr lang="zh-TW" altLang="en-US" dirty="0"/>
              <a:t> 到更大規模時，我們需要在特徵選取與獎勵設計上做更多的嘗試，例如解決因扁平化而使上下列元素關聯性減弱的問題，才能使模型更有效地收斂</a:t>
            </a:r>
          </a:p>
        </p:txBody>
      </p:sp>
    </p:spTree>
    <p:extLst>
      <p:ext uri="{BB962C8B-B14F-4D97-AF65-F5344CB8AC3E}">
        <p14:creationId xmlns:p14="http://schemas.microsoft.com/office/powerpoint/2010/main" val="192547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65AED-C752-73AD-F9C9-BBC967DB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裝箱問題</a:t>
            </a:r>
            <a:r>
              <a:rPr lang="en-US" altLang="zh-TW" dirty="0"/>
              <a:t>(bin packing problem)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C82CA-A087-51F8-5580-93C72E6B7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800" kern="0" dirty="0">
                <a:effectLst/>
                <a:ea typeface="HGSoeiKakupoptai"/>
                <a:cs typeface="Times New Roman" panose="02020603050405020304" pitchFamily="18" charset="0"/>
              </a:rPr>
              <a:t>將各種小盒子放入一大盒子</a:t>
            </a:r>
            <a:r>
              <a:rPr lang="zh-TW" altLang="zh-TW" sz="2800" kern="0" dirty="0">
                <a:effectLst/>
                <a:ea typeface="HGSoeiKakupoptai"/>
                <a:cs typeface="新細明體" panose="02020500000000000000" pitchFamily="18" charset="-120"/>
              </a:rPr>
              <a:t>中</a:t>
            </a:r>
            <a:r>
              <a:rPr lang="zh-TW" altLang="zh-TW" sz="2800" kern="0" dirty="0">
                <a:effectLst/>
                <a:ea typeface="HGSoeiKakupoptai"/>
                <a:cs typeface="HGSoeiKakupoptai"/>
              </a:rPr>
              <a:t>的</a:t>
            </a:r>
            <a:r>
              <a:rPr lang="zh-TW" altLang="zh-TW" sz="2800" kern="0" dirty="0">
                <a:effectLst/>
                <a:ea typeface="HGSoeiKakupoptai"/>
                <a:cs typeface="Times New Roman" panose="02020603050405020304" pitchFamily="18" charset="0"/>
              </a:rPr>
              <a:t>空間規劃問題</a:t>
            </a:r>
            <a:endParaRPr lang="en-US" altLang="zh-TW" sz="2800" kern="0" dirty="0">
              <a:effectLst/>
              <a:ea typeface="HGSoeiKakupoptai"/>
              <a:cs typeface="Times New Roman" panose="02020603050405020304" pitchFamily="18" charset="0"/>
            </a:endParaRPr>
          </a:p>
          <a:p>
            <a:r>
              <a:rPr lang="zh-TW" altLang="zh-TW" sz="2800" kern="0" dirty="0">
                <a:effectLst/>
                <a:ea typeface="HGSoeiKakupoptai"/>
                <a:cs typeface="Times New Roman" panose="02020603050405020304" pitchFamily="18" charset="0"/>
              </a:rPr>
              <a:t>可延伸至電腦資源配置、運輸物流等多個方面</a:t>
            </a:r>
            <a:endParaRPr lang="en-US" altLang="zh-TW" sz="2800" kern="0" dirty="0">
              <a:effectLst/>
              <a:ea typeface="HGSoeiKakupoptai"/>
              <a:cs typeface="Times New Roman" panose="02020603050405020304" pitchFamily="18" charset="0"/>
            </a:endParaRPr>
          </a:p>
          <a:p>
            <a:r>
              <a:rPr lang="zh-TW" altLang="zh-TW" sz="2800" kern="0" dirty="0">
                <a:effectLst/>
                <a:ea typeface="HGSoeiKakupoptai"/>
                <a:cs typeface="Times New Roman" panose="02020603050405020304" pitchFamily="18" charset="0"/>
              </a:rPr>
              <a:t>看似簡單，但在擺放的過程中需要注意的點有相當多，</a:t>
            </a:r>
            <a:r>
              <a:rPr lang="zh-TW" altLang="en-US" sz="2800" kern="0" dirty="0">
                <a:effectLst/>
                <a:ea typeface="HGSoeiKakupoptai"/>
                <a:cs typeface="Times New Roman" panose="02020603050405020304" pitchFamily="18" charset="0"/>
              </a:rPr>
              <a:t>如</a:t>
            </a:r>
            <a:r>
              <a:rPr lang="en-US" altLang="zh-TW" sz="2800" kern="0" dirty="0">
                <a:effectLst/>
                <a:ea typeface="HGSoeiKakupoptai"/>
                <a:cs typeface="Times New Roman" panose="02020603050405020304" pitchFamily="18" charset="0"/>
              </a:rPr>
              <a:t>:</a:t>
            </a:r>
            <a:r>
              <a:rPr lang="zh-TW" altLang="zh-TW" sz="2800" kern="0" dirty="0">
                <a:effectLst/>
                <a:ea typeface="HGSoeiKakupoptai"/>
                <a:cs typeface="Times New Roman" panose="02020603050405020304" pitchFamily="18" charset="0"/>
              </a:rPr>
              <a:t>空間使用率、選擇速度</a:t>
            </a:r>
            <a:endParaRPr lang="en-US" altLang="zh-TW" sz="2800" kern="0" dirty="0">
              <a:effectLst/>
              <a:ea typeface="HGSoeiKakupoptai"/>
              <a:cs typeface="Times New Roman" panose="02020603050405020304" pitchFamily="18" charset="0"/>
            </a:endParaRPr>
          </a:p>
          <a:p>
            <a:r>
              <a:rPr lang="zh-TW" altLang="zh-TW" sz="2800" kern="0" dirty="0">
                <a:effectLst/>
                <a:ea typeface="HGSoeiKakupoptai"/>
                <a:cs typeface="Times New Roman" panose="02020603050405020304" pitchFamily="18" charset="0"/>
              </a:rPr>
              <a:t>現有的解決方法大多都以</a:t>
            </a:r>
            <a:r>
              <a:rPr lang="zh-TW" altLang="zh-TW" sz="2800" kern="0" dirty="0">
                <a:effectLst/>
                <a:ea typeface="HGSoeiKakupoptai"/>
                <a:cs typeface="新細明體" panose="02020500000000000000" pitchFamily="18" charset="-120"/>
              </a:rPr>
              <a:t>啓</a:t>
            </a:r>
            <a:r>
              <a:rPr lang="zh-TW" altLang="zh-TW" sz="2800" kern="0" dirty="0">
                <a:effectLst/>
                <a:ea typeface="HGSoeiKakupoptai"/>
                <a:cs typeface="HGSoeiKakupoptai"/>
              </a:rPr>
              <a:t>發</a:t>
            </a:r>
            <a:r>
              <a:rPr lang="zh-TW" altLang="en-US" sz="2800" kern="0" dirty="0">
                <a:effectLst/>
                <a:ea typeface="HGSoeiKakupoptai"/>
                <a:cs typeface="HGSoeiKakupoptai"/>
              </a:rPr>
              <a:t>式</a:t>
            </a:r>
            <a:r>
              <a:rPr lang="zh-TW" altLang="zh-TW" sz="2800" kern="0" dirty="0">
                <a:effectLst/>
                <a:ea typeface="HGSoeiKakupoptai"/>
                <a:cs typeface="HGSoeiKakupoptai"/>
              </a:rPr>
              <a:t>演算法進行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71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E6D20-8C39-57F4-E4D9-B8A32325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5852650" cy="1303867"/>
          </a:xfrm>
        </p:spPr>
        <p:txBody>
          <a:bodyPr>
            <a:noAutofit/>
          </a:bodyPr>
          <a:lstStyle/>
          <a:p>
            <a:r>
              <a:rPr lang="zh-TW" altLang="en-US" sz="6000" dirty="0"/>
              <a:t>研究動機與目的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1C19A1-F292-0E89-7BD3-16EFD66F3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動機</a:t>
            </a:r>
            <a:r>
              <a:rPr lang="en-US" altLang="zh-TW" sz="3600" dirty="0"/>
              <a:t>: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zh-TW" altLang="en-US" sz="2800" dirty="0"/>
              <a:t>大多數現有方法速度較慢且正確率上限低。</a:t>
            </a:r>
            <a:endParaRPr lang="en-US" altLang="zh-TW" sz="2800" dirty="0"/>
          </a:p>
          <a:p>
            <a:r>
              <a:rPr lang="zh-TW" altLang="en-US" sz="3600" dirty="0"/>
              <a:t>目的</a:t>
            </a:r>
            <a:r>
              <a:rPr lang="en-US" altLang="zh-TW" sz="3600" dirty="0"/>
              <a:t>:</a:t>
            </a:r>
          </a:p>
          <a:p>
            <a:pPr marL="0" indent="0">
              <a:buNone/>
            </a:pPr>
            <a:r>
              <a:rPr lang="zh-TW" altLang="en-US" sz="2800" dirty="0"/>
              <a:t>    設計能以強化式學習解決裝箱問題的方法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    使問題解決速度增快、正確率提高。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6984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19CCD-5582-67AB-EF9F-61EA83EE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2706327" cy="1303867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流程圖</a:t>
            </a:r>
          </a:p>
        </p:txBody>
      </p:sp>
      <p:pic>
        <p:nvPicPr>
          <p:cNvPr id="5" name="內容版面配置區 4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5D09EB93-94E0-8ACF-F3EE-612F896FE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81" y="2505539"/>
            <a:ext cx="7423354" cy="3477720"/>
          </a:xfrm>
        </p:spPr>
      </p:pic>
    </p:spTree>
    <p:extLst>
      <p:ext uri="{BB962C8B-B14F-4D97-AF65-F5344CB8AC3E}">
        <p14:creationId xmlns:p14="http://schemas.microsoft.com/office/powerpoint/2010/main" val="341781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2FD3D-68F1-354A-305D-16BCE300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365088" cy="1303867"/>
          </a:xfrm>
        </p:spPr>
        <p:txBody>
          <a:bodyPr>
            <a:noAutofit/>
          </a:bodyPr>
          <a:lstStyle/>
          <a:p>
            <a:r>
              <a:rPr lang="zh-TW" altLang="en-US" sz="6000" dirty="0"/>
              <a:t>研究方法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D858B-AB15-C832-BCDD-E3829174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特徵選取</a:t>
            </a:r>
            <a:r>
              <a:rPr lang="en-US" altLang="zh-TW" sz="3600" dirty="0"/>
              <a:t>:</a:t>
            </a:r>
          </a:p>
          <a:p>
            <a:pPr marL="0" indent="0">
              <a:buNone/>
            </a:pPr>
            <a:r>
              <a:rPr lang="zh-TW" altLang="en-US" sz="3600" dirty="0"/>
              <a:t>   </a:t>
            </a:r>
            <a:r>
              <a:rPr lang="en-US" altLang="zh-TW" sz="2800" dirty="0"/>
              <a:t>0 </a:t>
            </a:r>
            <a:r>
              <a:rPr lang="zh-TW" altLang="en-US" sz="2800" dirty="0"/>
              <a:t>表示空間可被放置， </a:t>
            </a:r>
            <a:r>
              <a:rPr lang="en-US" altLang="zh-TW" sz="2800" dirty="0"/>
              <a:t>1 </a:t>
            </a:r>
            <a:r>
              <a:rPr lang="zh-TW" altLang="en-US" sz="2800" dirty="0"/>
              <a:t>表示此空間被填滿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    陣列左半邊為當前裝箱狀況，右半邊為待放入物品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0875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D2E63-3CB1-96AA-2142-E1EC50EA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3374921" cy="1303867"/>
          </a:xfrm>
        </p:spPr>
        <p:txBody>
          <a:bodyPr>
            <a:noAutofit/>
          </a:bodyPr>
          <a:lstStyle/>
          <a:p>
            <a:r>
              <a:rPr lang="zh-TW" altLang="en-US" sz="6000" dirty="0"/>
              <a:t>研究方法</a:t>
            </a:r>
          </a:p>
        </p:txBody>
      </p:sp>
      <p:pic>
        <p:nvPicPr>
          <p:cNvPr id="5" name="內容版面配置區 4" descr="一張含有 時鐘, 螢幕擷取畫面, 設計 的圖片&#10;&#10;自動產生的描述">
            <a:extLst>
              <a:ext uri="{FF2B5EF4-FFF2-40B4-BE49-F238E27FC236}">
                <a16:creationId xmlns:a16="http://schemas.microsoft.com/office/drawing/2014/main" id="{20548034-6526-9134-DB92-C1C966AD3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19" y="3201626"/>
            <a:ext cx="4938379" cy="2029135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8CCD69B-2F9C-2710-5AE3-F337D185F7B2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447613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/>
              <a:t>特徵選取</a:t>
            </a:r>
            <a:r>
              <a:rPr lang="en-US" altLang="zh-TW" sz="2800" dirty="0"/>
              <a:t>:</a:t>
            </a:r>
          </a:p>
          <a:p>
            <a:pPr marL="0" indent="0">
              <a:buFont typeface="Arial"/>
              <a:buNone/>
            </a:pPr>
            <a:r>
              <a:rPr lang="zh-TW" altLang="en-US" dirty="0"/>
              <a:t>左半邊的藍色部分為當前擺放狀況，右半邊紅色部分則是下一個要擺放的物件</a:t>
            </a:r>
          </a:p>
        </p:txBody>
      </p:sp>
    </p:spTree>
    <p:extLst>
      <p:ext uri="{BB962C8B-B14F-4D97-AF65-F5344CB8AC3E}">
        <p14:creationId xmlns:p14="http://schemas.microsoft.com/office/powerpoint/2010/main" val="135163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98E01A-BDC9-A2DE-6451-40A4B59E5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600" dirty="0"/>
              <a:t>獎勵設計</a:t>
            </a:r>
            <a:r>
              <a:rPr lang="en-US" altLang="zh-TW" sz="3600" dirty="0"/>
              <a:t>:</a:t>
            </a:r>
          </a:p>
          <a:p>
            <a:pPr marL="0" indent="0">
              <a:buNone/>
            </a:pPr>
            <a:r>
              <a:rPr lang="zh-TW" altLang="en-US" sz="3600" dirty="0"/>
              <a:t>  </a:t>
            </a:r>
            <a:r>
              <a:rPr lang="zh-TW" altLang="en-US" dirty="0"/>
              <a:t>如右圖所示</a:t>
            </a:r>
            <a:endParaRPr lang="en-US" altLang="zh-TW" dirty="0"/>
          </a:p>
          <a:p>
            <a:r>
              <a:rPr lang="en-US" altLang="zh-TW" dirty="0"/>
              <a:t>Cluster size: </a:t>
            </a:r>
            <a:r>
              <a:rPr lang="zh-TW" altLang="en-US" dirty="0"/>
              <a:t>毗連的正方形所形成的面積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如藍區的 </a:t>
            </a:r>
            <a:r>
              <a:rPr lang="en-US" altLang="zh-TW" dirty="0"/>
              <a:t>cluster size </a:t>
            </a:r>
            <a:r>
              <a:rPr lang="zh-TW" altLang="en-US" dirty="0"/>
              <a:t>為 </a:t>
            </a:r>
            <a:r>
              <a:rPr lang="en-US" altLang="zh-TW" dirty="0"/>
              <a:t>7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compactness:</a:t>
            </a:r>
            <a:r>
              <a:rPr lang="zh-TW" altLang="en-US" dirty="0"/>
              <a:t>密集度，該</a:t>
            </a:r>
            <a:r>
              <a:rPr lang="en-US" altLang="zh-TW" dirty="0"/>
              <a:t>cluster</a:t>
            </a:r>
            <a:r>
              <a:rPr lang="zh-TW" altLang="en-US" dirty="0"/>
              <a:t>所占最小矩形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之面積比例，如藍區的 </a:t>
            </a:r>
            <a:r>
              <a:rPr lang="en-US" altLang="zh-TW" dirty="0"/>
              <a:t>Compactness </a:t>
            </a:r>
            <a:r>
              <a:rPr lang="zh-TW" altLang="en-US" dirty="0"/>
              <a:t>為 </a:t>
            </a:r>
            <a:r>
              <a:rPr lang="en-US" altLang="zh-TW" dirty="0"/>
              <a:t>7/12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sz="36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65C88A7-38C4-9407-149C-27ADB03A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3276600" cy="1303337"/>
          </a:xfrm>
        </p:spPr>
        <p:txBody>
          <a:bodyPr>
            <a:noAutofit/>
          </a:bodyPr>
          <a:lstStyle/>
          <a:p>
            <a:r>
              <a:rPr lang="zh-TW" altLang="en-US" sz="6000" dirty="0"/>
              <a:t>研究方法</a:t>
            </a:r>
          </a:p>
        </p:txBody>
      </p:sp>
      <p:pic>
        <p:nvPicPr>
          <p:cNvPr id="6" name="圖片 5" descr="一張含有 文字, 螢幕擷取畫面, 字型, 白色 的圖片&#10;&#10;自動產生的描述">
            <a:extLst>
              <a:ext uri="{FF2B5EF4-FFF2-40B4-BE49-F238E27FC236}">
                <a16:creationId xmlns:a16="http://schemas.microsoft.com/office/drawing/2014/main" id="{5BF23597-DBE0-8999-43B4-A56711E34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03" y="2704858"/>
            <a:ext cx="6582694" cy="1000265"/>
          </a:xfrm>
          <a:prstGeom prst="rect">
            <a:avLst/>
          </a:prstGeom>
        </p:spPr>
      </p:pic>
      <p:pic>
        <p:nvPicPr>
          <p:cNvPr id="8" name="圖片 7" descr="一張含有 螢幕擷取畫面, 設計 的圖片&#10;&#10;自動產生的描述">
            <a:extLst>
              <a:ext uri="{FF2B5EF4-FFF2-40B4-BE49-F238E27FC236}">
                <a16:creationId xmlns:a16="http://schemas.microsoft.com/office/drawing/2014/main" id="{6CBBB3C1-5FA7-FBD6-4A59-ABD068970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39" y="3976055"/>
            <a:ext cx="3298525" cy="145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4927B5-8DCF-626D-039A-6261D689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以 </a:t>
            </a:r>
            <a:r>
              <a:rPr lang="en-US" altLang="zh-TW" sz="2800" dirty="0"/>
              <a:t>DQN </a:t>
            </a:r>
            <a:r>
              <a:rPr lang="zh-TW" altLang="en-US" sz="2800" dirty="0"/>
              <a:t>訓練</a:t>
            </a:r>
            <a:endParaRPr lang="en-US" altLang="zh-TW" sz="2800" dirty="0"/>
          </a:p>
          <a:p>
            <a:r>
              <a:rPr lang="zh-TW" altLang="en-US" sz="2800" dirty="0"/>
              <a:t>配合</a:t>
            </a:r>
            <a:r>
              <a:rPr lang="en-US" altLang="zh-TW" sz="2800" dirty="0"/>
              <a:t>action mask</a:t>
            </a:r>
          </a:p>
          <a:p>
            <a:r>
              <a:rPr lang="en-US" altLang="zh-TW" sz="2800" dirty="0"/>
              <a:t>Action mask:</a:t>
            </a:r>
          </a:p>
          <a:p>
            <a:pPr marL="0" indent="0">
              <a:buNone/>
            </a:pPr>
            <a:r>
              <a:rPr lang="en-US" altLang="zh-TW" sz="2800" dirty="0"/>
              <a:t>   </a:t>
            </a:r>
            <a:r>
              <a:rPr lang="zh-TW" altLang="en-US" sz="2800" dirty="0"/>
              <a:t>將無法擺放之選項先剔除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   僅留下當個物件可擺放的選項做訓練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E9D5A6E-CE35-43FE-C105-341AE971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3394587" cy="1303337"/>
          </a:xfrm>
        </p:spPr>
        <p:txBody>
          <a:bodyPr>
            <a:noAutofit/>
          </a:bodyPr>
          <a:lstStyle/>
          <a:p>
            <a:r>
              <a:rPr lang="zh-TW" altLang="en-US" sz="6000" dirty="0"/>
              <a:t>研究方法</a:t>
            </a:r>
          </a:p>
        </p:txBody>
      </p:sp>
    </p:spTree>
    <p:extLst>
      <p:ext uri="{BB962C8B-B14F-4D97-AF65-F5344CB8AC3E}">
        <p14:creationId xmlns:p14="http://schemas.microsoft.com/office/powerpoint/2010/main" val="323344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C37EA2-842D-B3D1-6180-91333028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7278327" cy="1303867"/>
          </a:xfrm>
        </p:spPr>
        <p:txBody>
          <a:bodyPr>
            <a:noAutofit/>
          </a:bodyPr>
          <a:lstStyle/>
          <a:p>
            <a:r>
              <a:rPr lang="zh-TW" altLang="en-US" sz="6000" dirty="0"/>
              <a:t>測試結果與輸出呈現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C22CF3-9B5D-1048-D8D4-B240FBF2B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輸出呈現</a:t>
            </a:r>
            <a:r>
              <a:rPr lang="en-US" altLang="zh-TW" sz="3600" dirty="0"/>
              <a:t>:</a:t>
            </a:r>
          </a:p>
          <a:p>
            <a:pPr marL="0" indent="0">
              <a:buNone/>
            </a:pPr>
            <a:r>
              <a:rPr lang="zh-TW" altLang="en-US" sz="3600" dirty="0"/>
              <a:t>   </a:t>
            </a:r>
            <a:r>
              <a:rPr lang="zh-TW" altLang="en-US" sz="2800" dirty="0"/>
              <a:t>如下圖所示，黑色為填滿，白色為未填滿</a:t>
            </a:r>
            <a:endParaRPr lang="zh-TW" altLang="en-US" sz="3600" dirty="0"/>
          </a:p>
        </p:txBody>
      </p:sp>
      <p:pic>
        <p:nvPicPr>
          <p:cNvPr id="5" name="圖片 4" descr="一張含有 Rectangle, 黑色, 螢幕擷取畫面, 設計 的圖片&#10;&#10;自動產生的描述">
            <a:extLst>
              <a:ext uri="{FF2B5EF4-FFF2-40B4-BE49-F238E27FC236}">
                <a16:creationId xmlns:a16="http://schemas.microsoft.com/office/drawing/2014/main" id="{DEF25FE0-3FF3-1874-AB75-1D37B03E1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56" y="4240673"/>
            <a:ext cx="1936907" cy="1492558"/>
          </a:xfrm>
          <a:prstGeom prst="rect">
            <a:avLst/>
          </a:prstGeom>
        </p:spPr>
      </p:pic>
      <p:pic>
        <p:nvPicPr>
          <p:cNvPr id="7" name="圖片 6" descr="一張含有 Rectangle, 寫生, 設計, 藝術 的圖片&#10;&#10;自動產生的描述">
            <a:extLst>
              <a:ext uri="{FF2B5EF4-FFF2-40B4-BE49-F238E27FC236}">
                <a16:creationId xmlns:a16="http://schemas.microsoft.com/office/drawing/2014/main" id="{D5AAF3EC-A2BD-B29C-D9C6-7197E51A3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509" y="4240673"/>
            <a:ext cx="1936908" cy="1496962"/>
          </a:xfrm>
          <a:prstGeom prst="rect">
            <a:avLst/>
          </a:prstGeom>
        </p:spPr>
      </p:pic>
      <p:pic>
        <p:nvPicPr>
          <p:cNvPr id="9" name="圖片 8" descr="一張含有 Rectangle, 寫生, 設計 的圖片&#10;&#10;自動產生的描述">
            <a:extLst>
              <a:ext uri="{FF2B5EF4-FFF2-40B4-BE49-F238E27FC236}">
                <a16:creationId xmlns:a16="http://schemas.microsoft.com/office/drawing/2014/main" id="{028AC8E7-FDC9-2CA9-52B3-FFFA13C12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45" y="4183810"/>
            <a:ext cx="2025026" cy="15639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F095CD87-90FD-CA4E-8D5F-EB82B7018437}"/>
                  </a:ext>
                </a:extLst>
              </p14:cNvPr>
              <p14:cNvContentPartPr/>
              <p14:nvPr/>
            </p14:nvContentPartPr>
            <p14:xfrm>
              <a:off x="7356248" y="4746941"/>
              <a:ext cx="319320" cy="319320"/>
            </p14:xfrm>
          </p:contentPart>
        </mc:Choice>
        <mc:Fallback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F095CD87-90FD-CA4E-8D5F-EB82B70184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47248" y="4738301"/>
                <a:ext cx="3369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4DD8D349-3F0D-6AFE-6F05-80464FF2194F}"/>
                  </a:ext>
                </a:extLst>
              </p14:cNvPr>
              <p14:cNvContentPartPr/>
              <p14:nvPr/>
            </p14:nvContentPartPr>
            <p14:xfrm>
              <a:off x="4355288" y="5083181"/>
              <a:ext cx="618840" cy="360"/>
            </p14:xfrm>
          </p:contentPart>
        </mc:Choice>
        <mc:Fallback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4DD8D349-3F0D-6AFE-6F05-80464FF219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46648" y="5074541"/>
                <a:ext cx="636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群組 21">
            <a:extLst>
              <a:ext uri="{FF2B5EF4-FFF2-40B4-BE49-F238E27FC236}">
                <a16:creationId xmlns:a16="http://schemas.microsoft.com/office/drawing/2014/main" id="{99413A72-CB55-C94F-4266-EDB02AE2399F}"/>
              </a:ext>
            </a:extLst>
          </p:cNvPr>
          <p:cNvGrpSpPr/>
          <p:nvPr/>
        </p:nvGrpSpPr>
        <p:grpSpPr>
          <a:xfrm>
            <a:off x="7030088" y="5122421"/>
            <a:ext cx="629280" cy="285840"/>
            <a:chOff x="7030088" y="5122421"/>
            <a:chExt cx="62928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63124E89-4C00-EB62-879E-A20E58A244D6}"/>
                    </a:ext>
                  </a:extLst>
                </p14:cNvPr>
                <p14:cNvContentPartPr/>
                <p14:nvPr/>
              </p14:nvContentPartPr>
              <p14:xfrm>
                <a:off x="7030088" y="5122421"/>
                <a:ext cx="628200" cy="360"/>
              </p14:xfrm>
            </p:contentPart>
          </mc:Choice>
          <mc:Fallback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63124E89-4C00-EB62-879E-A20E58A244D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21448" y="5113421"/>
                  <a:ext cx="645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75E01628-D5EF-59C8-D5FA-CA557F8C6F44}"/>
                    </a:ext>
                  </a:extLst>
                </p14:cNvPr>
                <p14:cNvContentPartPr/>
                <p14:nvPr/>
              </p14:nvContentPartPr>
              <p14:xfrm>
                <a:off x="7424288" y="5122421"/>
                <a:ext cx="235080" cy="285840"/>
              </p14:xfrm>
            </p:contentPart>
          </mc:Choice>
          <mc:Fallback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75E01628-D5EF-59C8-D5FA-CA557F8C6F4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15648" y="5113421"/>
                  <a:ext cx="252720" cy="30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5EAE7355-832A-D125-E8D4-B5167CC74C2D}"/>
                  </a:ext>
                </a:extLst>
              </p14:cNvPr>
              <p14:cNvContentPartPr/>
              <p14:nvPr/>
            </p14:nvContentPartPr>
            <p14:xfrm>
              <a:off x="4755608" y="5102981"/>
              <a:ext cx="219960" cy="351360"/>
            </p14:xfrm>
          </p:contentPart>
        </mc:Choice>
        <mc:Fallback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5EAE7355-832A-D125-E8D4-B5167CC74C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46608" y="5093981"/>
                <a:ext cx="2376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CC827AD9-FE9C-8B76-CB64-EB656907977E}"/>
                  </a:ext>
                </a:extLst>
              </p14:cNvPr>
              <p14:cNvContentPartPr/>
              <p14:nvPr/>
            </p14:nvContentPartPr>
            <p14:xfrm>
              <a:off x="4689337" y="4788341"/>
              <a:ext cx="262800" cy="267840"/>
            </p14:xfrm>
          </p:contentPart>
        </mc:Choice>
        <mc:Fallback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CC827AD9-FE9C-8B76-CB64-EB65690797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80697" y="4779701"/>
                <a:ext cx="2804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F08E060B-989B-3CA0-DB73-C59464234CD6}"/>
                  </a:ext>
                </a:extLst>
              </p14:cNvPr>
              <p14:cNvContentPartPr/>
              <p14:nvPr/>
            </p14:nvContentPartPr>
            <p14:xfrm>
              <a:off x="1936777" y="1445381"/>
              <a:ext cx="360" cy="360"/>
            </p14:xfrm>
          </p:contentPart>
        </mc:Choice>
        <mc:Fallback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F08E060B-989B-3CA0-DB73-C59464234CD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27777" y="143638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3500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383</Words>
  <Application>Microsoft Office PowerPoint</Application>
  <PresentationFormat>寬螢幕</PresentationFormat>
  <Paragraphs>47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HGSoeiKakupoptai</vt:lpstr>
      <vt:lpstr>Arial</vt:lpstr>
      <vt:lpstr>Garamond</vt:lpstr>
      <vt:lpstr>有機</vt:lpstr>
      <vt:lpstr>以強化式學習 解決裝箱問題之研究</vt:lpstr>
      <vt:lpstr>裝箱問題(bin packing problem)</vt:lpstr>
      <vt:lpstr>研究動機與目的</vt:lpstr>
      <vt:lpstr>流程圖</vt:lpstr>
      <vt:lpstr>研究方法</vt:lpstr>
      <vt:lpstr>研究方法</vt:lpstr>
      <vt:lpstr>研究方法</vt:lpstr>
      <vt:lpstr>研究方法</vt:lpstr>
      <vt:lpstr>測試結果與輸出呈現</vt:lpstr>
      <vt:lpstr>測試結果與輸出呈現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穎睿 陳</dc:creator>
  <cp:lastModifiedBy>穎睿 陳</cp:lastModifiedBy>
  <cp:revision>1</cp:revision>
  <dcterms:created xsi:type="dcterms:W3CDTF">2024-06-04T20:42:52Z</dcterms:created>
  <dcterms:modified xsi:type="dcterms:W3CDTF">2024-06-04T21:34:57Z</dcterms:modified>
</cp:coreProperties>
</file>