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7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0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31B8-A7AC-5A48-9681-F9CD94C750B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 and Practice</a:t>
            </a:r>
          </a:p>
          <a:p>
            <a:r>
              <a:rPr lang="en-US" sz="2000" dirty="0" smtClean="0"/>
              <a:t>Based on Cutting-Edge Marketing Analytics by </a:t>
            </a:r>
            <a:r>
              <a:rPr lang="en-US" sz="2000" dirty="0" err="1" smtClean="0"/>
              <a:t>Venkatesan</a:t>
            </a:r>
            <a:r>
              <a:rPr lang="en-US" sz="2000" dirty="0" smtClean="0"/>
              <a:t>, Farris and Wilcox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9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Resource Allocation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is to determine </a:t>
            </a:r>
            <a:r>
              <a:rPr lang="en-US" dirty="0"/>
              <a:t>the optimal level of spending it should make on each </a:t>
            </a:r>
            <a:r>
              <a:rPr lang="en-US" dirty="0" smtClean="0"/>
              <a:t>of its </a:t>
            </a:r>
            <a:r>
              <a:rPr lang="en-US" dirty="0"/>
              <a:t>marketing channels to maximize success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Determine business objectives of resource allocation</a:t>
            </a:r>
          </a:p>
          <a:p>
            <a:pPr lvl="1"/>
            <a:r>
              <a:rPr lang="en-US" dirty="0" smtClean="0"/>
              <a:t>Map marketing inputs to the objectives</a:t>
            </a:r>
          </a:p>
          <a:p>
            <a:pPr lvl="1"/>
            <a:r>
              <a:rPr lang="en-US" dirty="0" smtClean="0"/>
              <a:t>Determine whether inputs are countable or not, and determine their weights</a:t>
            </a:r>
          </a:p>
          <a:p>
            <a:pPr lvl="1"/>
            <a:r>
              <a:rPr lang="en-US" dirty="0" smtClean="0"/>
              <a:t>Optimize inputs to maximize the objectives</a:t>
            </a:r>
            <a:r>
              <a:rPr lang="en-US" dirty="0" smtClean="0"/>
              <a:t>: </a:t>
            </a:r>
            <a:r>
              <a:rPr lang="en-US" u="sng" dirty="0" smtClean="0"/>
              <a:t>O = max(inputs)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8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 for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is a way of organizing customers into </a:t>
            </a:r>
            <a:r>
              <a:rPr lang="en-US" dirty="0" smtClean="0"/>
              <a:t>groups with </a:t>
            </a:r>
            <a:r>
              <a:rPr lang="en-US" dirty="0"/>
              <a:t>similar traits, product preferences, or </a:t>
            </a:r>
            <a:r>
              <a:rPr lang="en-US" dirty="0" smtClean="0"/>
              <a:t>expectations.</a:t>
            </a:r>
          </a:p>
          <a:p>
            <a:r>
              <a:rPr lang="en-US" dirty="0"/>
              <a:t>Cluster analysis is </a:t>
            </a:r>
            <a:r>
              <a:rPr lang="en-US" dirty="0" smtClean="0"/>
              <a:t>a technique that can surface </a:t>
            </a:r>
            <a:r>
              <a:rPr lang="en-US" dirty="0"/>
              <a:t>natural </a:t>
            </a:r>
            <a:r>
              <a:rPr lang="en-US" dirty="0" smtClean="0"/>
              <a:t>groupings.</a:t>
            </a:r>
          </a:p>
          <a:p>
            <a:pPr lvl="1"/>
            <a:r>
              <a:rPr lang="en-US" dirty="0" smtClean="0"/>
              <a:t>Mathematically, data is grouped by their Euclidean distance to a “cluster centroid,” or conceptually a cluster’s mean.</a:t>
            </a:r>
          </a:p>
          <a:p>
            <a:pPr lvl="1"/>
            <a:r>
              <a:rPr lang="en-US" dirty="0" smtClean="0"/>
              <a:t>K-means </a:t>
            </a:r>
            <a:r>
              <a:rPr lang="en-US" dirty="0"/>
              <a:t>is </a:t>
            </a:r>
            <a:r>
              <a:rPr lang="en-US" dirty="0" smtClean="0"/>
              <a:t>a clustering iterative algorithm that does </a:t>
            </a:r>
            <a:r>
              <a:rPr lang="en-US" dirty="0"/>
              <a:t>two steps: </a:t>
            </a:r>
            <a:endParaRPr lang="en-US" dirty="0" smtClean="0"/>
          </a:p>
          <a:p>
            <a:pPr lvl="2"/>
            <a:r>
              <a:rPr lang="en-US" dirty="0" smtClean="0"/>
              <a:t>1</a:t>
            </a:r>
            <a:r>
              <a:rPr lang="en-US" dirty="0"/>
              <a:t>. Cluster assignment </a:t>
            </a:r>
            <a:r>
              <a:rPr lang="en-US" dirty="0" smtClean="0"/>
              <a:t>step</a:t>
            </a:r>
          </a:p>
          <a:p>
            <a:pPr lvl="2"/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Move </a:t>
            </a:r>
            <a:r>
              <a:rPr lang="en-US" dirty="0"/>
              <a:t>centroid step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One main issue with K-means is determining the starting point </a:t>
            </a:r>
            <a:r>
              <a:rPr lang="en-US" smtClean="0"/>
              <a:t>for K.</a:t>
            </a:r>
            <a:endParaRPr lang="en-US" dirty="0" smtClean="0"/>
          </a:p>
          <a:p>
            <a:pPr lvl="2"/>
            <a:r>
              <a:rPr lang="en-US" dirty="0" smtClean="0"/>
              <a:t>Consider using elbow criterion in practice</a:t>
            </a:r>
          </a:p>
          <a:p>
            <a:pPr lvl="1"/>
            <a:r>
              <a:rPr lang="en-US" dirty="0" smtClean="0"/>
              <a:t>Another issue is careful selection of which feature to base segmentation 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0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143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Marketing Analytics</vt:lpstr>
      <vt:lpstr>Marketing Resource Allocation </vt:lpstr>
      <vt:lpstr>Cluster Analysis for Segmentation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</dc:title>
  <dc:creator>Gino Baltazar</dc:creator>
  <cp:lastModifiedBy>Gino Baltazar</cp:lastModifiedBy>
  <cp:revision>2</cp:revision>
  <dcterms:created xsi:type="dcterms:W3CDTF">2019-05-19T22:41:58Z</dcterms:created>
  <dcterms:modified xsi:type="dcterms:W3CDTF">2019-05-19T22:59:16Z</dcterms:modified>
</cp:coreProperties>
</file>