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3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28"/>
          <a:stretch/>
        </p:blipFill>
        <p:spPr bwMode="auto">
          <a:xfrm>
            <a:off x="1143000" y="990601"/>
            <a:ext cx="12668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570" y="3429001"/>
            <a:ext cx="5143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62099"/>
            <a:ext cx="9239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557" y="3733800"/>
            <a:ext cx="7810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929" y="1628776"/>
            <a:ext cx="7810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64088"/>
            <a:ext cx="7429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902" y="1638069"/>
            <a:ext cx="8286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81400"/>
            <a:ext cx="14097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920" y="3243263"/>
            <a:ext cx="10763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024" y="3324225"/>
            <a:ext cx="166687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62507" y="685800"/>
            <a:ext cx="116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Lancelot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90871" y="1189875"/>
            <a:ext cx="116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Robin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85771" y="6172200"/>
            <a:ext cx="116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Galahad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83970" y="6172200"/>
            <a:ext cx="116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Arthur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1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28"/>
          <a:stretch/>
        </p:blipFill>
        <p:spPr bwMode="auto">
          <a:xfrm>
            <a:off x="1092427" y="1514315"/>
            <a:ext cx="202973" cy="39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535" y="1513061"/>
            <a:ext cx="223039" cy="39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574" y="1511808"/>
            <a:ext cx="264276" cy="39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768" y="1514315"/>
            <a:ext cx="229104" cy="39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872" y="1528933"/>
            <a:ext cx="244870" cy="39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75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3107</TotalTime>
  <Words>4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dewan</dc:creator>
  <cp:lastModifiedBy>dewan</cp:lastModifiedBy>
  <cp:revision>5</cp:revision>
  <dcterms:created xsi:type="dcterms:W3CDTF">2006-08-16T00:00:00Z</dcterms:created>
  <dcterms:modified xsi:type="dcterms:W3CDTF">2013-07-26T08:07:30Z</dcterms:modified>
</cp:coreProperties>
</file>