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310" r:id="rId2"/>
    <p:sldId id="318" r:id="rId3"/>
    <p:sldId id="320" r:id="rId4"/>
    <p:sldId id="31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42" autoAdjust="0"/>
  </p:normalViewPr>
  <p:slideViewPr>
    <p:cSldViewPr>
      <p:cViewPr varScale="1">
        <p:scale>
          <a:sx n="103" d="100"/>
          <a:sy n="10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3012F-9488-4F36-A086-892B78753B32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E8B00-CC90-4ED2-AC68-A3090AC46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0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E8B00-CC90-4ED2-AC68-A3090AC4674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draft-caszpe-nfvrg-orchestration-challenges-00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draft-caszpe-nfvrg-orchestration-challenges-00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draft-caszpe-nfvrg-orchestration-challenges-00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draft-caszpe-nfvrg-orchestration-challenges-00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draft-caszpe-nfvrg-orchestration-challenges-00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draft-caszpe-nfvrg-orchestration-challenges-00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draft-caszpe-nfvrg-orchestration-challenges-00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draft-caszpe-nfvrg-orchestration-challenges-00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draft-caszpe-nfvrg-orchestration-challenges-00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draft-caszpe-nfvrg-orchestration-challenges-00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draft-caszpe-nfvrg-orchestration-challenges-00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 November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draft-caszpe-nfvrg-orchestration-challenges-00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50BE3-362B-49FB-A706-CC73B87E5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tracker.ietf.org/doc/draft-unify-nfvrg-challeng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draft-caszpe-nfvrg-orchestration-challenges/" TargetMode="External"/><Relationship Id="rId4" Type="http://schemas.openxmlformats.org/officeDocument/2006/relationships/hyperlink" Target="http://datatracker.ietf.org/doc/draft-felix-nfvrg-recursive-orchestra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772400" cy="16954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&lt;FLASH UPDATE&gt;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 </a:t>
            </a:r>
            <a:r>
              <a:rPr lang="en-US" dirty="0" smtClean="0"/>
              <a:t>Function Virtualization: Orchestration Challenges</a:t>
            </a:r>
            <a:br>
              <a:rPr lang="en-US" dirty="0" smtClean="0"/>
            </a:br>
            <a:r>
              <a:rPr lang="en-US" sz="2800" dirty="0" smtClean="0"/>
              <a:t>draft-caszpe-nfvrg-orchestration-challenges-00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219200"/>
          </a:xfrm>
        </p:spPr>
        <p:txBody>
          <a:bodyPr>
            <a:normAutofit/>
          </a:bodyPr>
          <a:lstStyle/>
          <a:p>
            <a:r>
              <a:rPr lang="de-DE" sz="2000" dirty="0" smtClean="0"/>
              <a:t>Gino Carrozzo, Robert Szabo, and </a:t>
            </a:r>
            <a:r>
              <a:rPr lang="en-US" sz="2000" dirty="0" smtClean="0"/>
              <a:t>Kostas Pentikousis (Eds</a:t>
            </a:r>
            <a:r>
              <a:rPr lang="en-US" sz="2000" dirty="0" smtClean="0"/>
              <a:t>.)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Draft </a:t>
            </a:r>
            <a:r>
              <a:rPr lang="en-US" altLang="zh-CN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830763"/>
          </a:xfrm>
        </p:spPr>
        <p:txBody>
          <a:bodyPr>
            <a:normAutofit fontScale="850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600" dirty="0" smtClean="0"/>
              <a:t>As discussed in Yokohama, we merged </a:t>
            </a:r>
            <a:r>
              <a:rPr lang="en-US" altLang="zh-CN" sz="3600" dirty="0" smtClean="0"/>
              <a:t>two </a:t>
            </a:r>
            <a:r>
              <a:rPr lang="en-US" altLang="zh-CN" sz="3600" dirty="0" smtClean="0"/>
              <a:t>I-Ds</a:t>
            </a:r>
            <a:endParaRPr lang="en-US" altLang="zh-CN" sz="3600" dirty="0" smtClean="0"/>
          </a:p>
          <a:p>
            <a:pPr marL="800100" lvl="1">
              <a:defRPr/>
            </a:pPr>
            <a:r>
              <a:rPr lang="en-US" sz="2100" i="1" dirty="0">
                <a:hlinkClick r:id="rId3"/>
              </a:rPr>
              <a:t>draft-unify-nfvrg-challenges-02</a:t>
            </a:r>
            <a:endParaRPr lang="en-US" sz="2100" i="1" dirty="0"/>
          </a:p>
          <a:p>
            <a:pPr marL="800100" lvl="1">
              <a:defRPr/>
            </a:pPr>
            <a:r>
              <a:rPr lang="en-US" sz="2100" i="1" dirty="0">
                <a:hlinkClick r:id="rId4"/>
              </a:rPr>
              <a:t>draft-felix-nfvrg-recursive-orchestration-00</a:t>
            </a:r>
            <a:endParaRPr lang="en-US" sz="2100" i="1" dirty="0"/>
          </a:p>
          <a:p>
            <a:pPr marL="400050">
              <a:defRPr/>
            </a:pPr>
            <a:r>
              <a:rPr lang="en-US" dirty="0" smtClean="0"/>
              <a:t>New </a:t>
            </a:r>
            <a:r>
              <a:rPr lang="en-US" dirty="0" err="1" smtClean="0"/>
              <a:t>Datatracker</a:t>
            </a:r>
            <a:r>
              <a:rPr lang="en-US" dirty="0" smtClean="0"/>
              <a:t> reference: </a:t>
            </a:r>
          </a:p>
          <a:p>
            <a:pPr marL="800100" lvl="1">
              <a:defRPr/>
            </a:pPr>
            <a:r>
              <a:rPr lang="en-US" dirty="0">
                <a:hlinkClick r:id="rId5"/>
              </a:rPr>
              <a:t>https://datatracker.ietf.org/doc/draft-caszpe-nfvrg-orchestration-challenges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marL="400050">
              <a:defRPr/>
            </a:pPr>
            <a:r>
              <a:rPr lang="en-US" dirty="0" smtClean="0"/>
              <a:t>Rationale for merging</a:t>
            </a:r>
          </a:p>
          <a:p>
            <a:pPr marL="800100" lvl="1">
              <a:defRPr/>
            </a:pPr>
            <a:r>
              <a:rPr lang="en-US" dirty="0" smtClean="0"/>
              <a:t>Maintain strong points from individual drafts</a:t>
            </a:r>
          </a:p>
          <a:p>
            <a:pPr marL="800100" lvl="1">
              <a:defRPr/>
            </a:pPr>
            <a:r>
              <a:rPr lang="en-US" dirty="0" smtClean="0"/>
              <a:t>Focus on challenges posed by NFV orchestration</a:t>
            </a:r>
          </a:p>
          <a:p>
            <a:pPr marL="800100" lvl="1">
              <a:defRPr/>
            </a:pPr>
            <a:r>
              <a:rPr lang="en-US" dirty="0"/>
              <a:t>Review </a:t>
            </a:r>
            <a:r>
              <a:rPr lang="en-US" dirty="0" smtClean="0"/>
              <a:t>open orchestration frameworks</a:t>
            </a:r>
            <a:endParaRPr lang="en-US" dirty="0"/>
          </a:p>
          <a:p>
            <a:pPr marL="800100" lvl="1">
              <a:defRPr/>
            </a:pPr>
            <a:r>
              <a:rPr lang="en-US" dirty="0" smtClean="0"/>
              <a:t>Aim </a:t>
            </a:r>
            <a:r>
              <a:rPr lang="en-US" dirty="0" smtClean="0"/>
              <a:t>for RG </a:t>
            </a:r>
            <a:r>
              <a:rPr lang="en-US" dirty="0" smtClean="0"/>
              <a:t>adoption</a:t>
            </a:r>
          </a:p>
          <a:p>
            <a:pPr marL="800100" lvl="1">
              <a:defRPr/>
            </a:pPr>
            <a:r>
              <a:rPr lang="en-US" dirty="0" smtClean="0"/>
              <a:t>Open to the NFVRG community to further contribute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 December 2015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40000" cy="365125"/>
          </a:xfrm>
        </p:spPr>
        <p:txBody>
          <a:bodyPr/>
          <a:lstStyle/>
          <a:p>
            <a:r>
              <a:rPr lang="en-US" dirty="0" smtClean="0"/>
              <a:t>draft-caszpe-nfvrg-orchestration-challenges-00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</a:t>
            </a:r>
            <a:r>
              <a:rPr lang="en-US" dirty="0" smtClean="0"/>
              <a:t>Scope &amp;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SCOPE</a:t>
            </a:r>
            <a:r>
              <a:rPr lang="en-US" dirty="0" smtClean="0"/>
              <a:t> – orchestration </a:t>
            </a:r>
            <a:r>
              <a:rPr lang="en-US" dirty="0"/>
              <a:t>of heterogeneous virtual resources and functions which </a:t>
            </a:r>
            <a:r>
              <a:rPr lang="en-US" dirty="0" smtClean="0"/>
              <a:t>can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</a:t>
            </a:r>
            <a:r>
              <a:rPr lang="en-US" dirty="0"/>
              <a:t>) be programmed in a recursive </a:t>
            </a:r>
            <a:r>
              <a:rPr lang="en-US" dirty="0" smtClean="0"/>
              <a:t>manner</a:t>
            </a:r>
          </a:p>
          <a:p>
            <a:pPr marL="457200" lvl="1" indent="0">
              <a:buNone/>
            </a:pPr>
            <a:r>
              <a:rPr lang="en-US" dirty="0" smtClean="0"/>
              <a:t>b) </a:t>
            </a:r>
            <a:r>
              <a:rPr lang="en-US" dirty="0"/>
              <a:t>be shared based on </a:t>
            </a:r>
            <a:r>
              <a:rPr lang="en-US" dirty="0" smtClean="0"/>
              <a:t>policies</a:t>
            </a:r>
          </a:p>
          <a:p>
            <a:pPr marL="457200" lvl="1" indent="0">
              <a:buNone/>
            </a:pPr>
            <a:r>
              <a:rPr lang="en-US" dirty="0" smtClean="0"/>
              <a:t>c</a:t>
            </a:r>
            <a:r>
              <a:rPr lang="en-US" dirty="0"/>
              <a:t>) reside across different administrative domains</a:t>
            </a:r>
          </a:p>
          <a:p>
            <a:r>
              <a:rPr lang="en-US" b="1" dirty="0" smtClean="0"/>
              <a:t>APPLICATION CONTEXTS </a:t>
            </a:r>
            <a:r>
              <a:rPr lang="en-US" dirty="0" smtClean="0"/>
              <a:t>– examples </a:t>
            </a:r>
          </a:p>
          <a:p>
            <a:pPr lvl="1"/>
            <a:r>
              <a:rPr lang="en-US" dirty="0" smtClean="0"/>
              <a:t>Virtual operators, leasing resources from VNFI providers</a:t>
            </a:r>
          </a:p>
          <a:p>
            <a:pPr lvl="1"/>
            <a:r>
              <a:rPr lang="en-US" dirty="0" smtClean="0"/>
              <a:t>Large </a:t>
            </a:r>
            <a:r>
              <a:rPr lang="en-US" dirty="0"/>
              <a:t>scale experimentation over software </a:t>
            </a:r>
            <a:r>
              <a:rPr lang="en-US" dirty="0" smtClean="0"/>
              <a:t>networks from </a:t>
            </a:r>
            <a:r>
              <a:rPr lang="en-US" dirty="0"/>
              <a:t>different federated providers</a:t>
            </a:r>
          </a:p>
          <a:p>
            <a:r>
              <a:rPr lang="en-US" b="1" dirty="0" smtClean="0"/>
              <a:t>I-D structure</a:t>
            </a:r>
          </a:p>
          <a:p>
            <a:pPr lvl="1"/>
            <a:r>
              <a:rPr lang="en-US" dirty="0" smtClean="0"/>
              <a:t>Motivations</a:t>
            </a:r>
          </a:p>
          <a:p>
            <a:pPr lvl="1"/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Examples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 OPEN TO YOUR ADDITIONAL EXAMPLE HERE</a:t>
            </a:r>
            <a:endParaRPr lang="en-US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Review of Open Orchestration </a:t>
            </a:r>
            <a:r>
              <a:rPr lang="en-US" dirty="0" smtClean="0"/>
              <a:t>Frameworks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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OPEN TO BE EXTENDED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Challenges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 YOUR ADDITIONAL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CHALLENGES HERE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 December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40000" cy="365125"/>
          </a:xfrm>
        </p:spPr>
        <p:txBody>
          <a:bodyPr/>
          <a:lstStyle/>
          <a:p>
            <a:r>
              <a:rPr lang="en-US" dirty="0" smtClean="0"/>
              <a:t>draft-caszpe-nfvrg-orchestration-challenges-00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Forward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0BE3-362B-49FB-A706-CC73B87E52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38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We </a:t>
            </a:r>
            <a:r>
              <a:rPr lang="en-US" sz="3200" dirty="0" smtClean="0"/>
              <a:t>would like to </a:t>
            </a:r>
            <a:r>
              <a:rPr lang="en-US" sz="3200" dirty="0" smtClean="0"/>
              <a:t>proceed with </a:t>
            </a:r>
            <a:r>
              <a:rPr lang="en-US" sz="3200" dirty="0" smtClean="0"/>
              <a:t>RG adoption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We also call you all for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Comments/feedback on the mailing list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Contributions with your challenges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 December 2015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40000" cy="365125"/>
          </a:xfrm>
        </p:spPr>
        <p:txBody>
          <a:bodyPr/>
          <a:lstStyle/>
          <a:p>
            <a:r>
              <a:rPr lang="en-US" dirty="0" smtClean="0"/>
              <a:t>draft-caszpe-nfvrg-orchestration-challenges-00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197</Words>
  <Application>Microsoft Office PowerPoint</Application>
  <PresentationFormat>On-screen Show (4:3)</PresentationFormat>
  <Paragraphs>45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&lt;FLASH UPDATE&gt;    Network Function Virtualization: Orchestration Challenges draft-caszpe-nfvrg-orchestration-challenges-00</vt:lpstr>
      <vt:lpstr>Draft Background</vt:lpstr>
      <vt:lpstr>Draft Scope &amp; Structure</vt:lpstr>
      <vt:lpstr>Way Forward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Konstantinos Pentikousis</dc:creator>
  <cp:lastModifiedBy>Gino Carrozzo</cp:lastModifiedBy>
  <cp:revision>571</cp:revision>
  <dcterms:created xsi:type="dcterms:W3CDTF">2012-11-05T18:07:27Z</dcterms:created>
  <dcterms:modified xsi:type="dcterms:W3CDTF">2015-11-27T15:52:23Z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(5)w3sNfbFyJ/CWjkfBfmH0Ih1Ok5tD5FzqrhXFOIiJWqLMvY2KKrho5sYrU6fcCFYAH3Vd88eh_x000d_
EedvbALtHLMCavZh+vdS5HYnMBCX+eD/FHzpX6uvivoyM1BMd1vA5SqkY+knrFEcdnQGbFuP_x000d_
YnzoWZBDgonzrmaN9zARHfAmUb2rxk2NngGtRbG8DwPPnmzozBXAeybfGCVBLzWt2h2HBPDC_x000d_
uTeepsZD/6Ejz7cbES</vt:lpwstr>
  </property>
  <property fmtid="{D5CDD505-2E9C-101B-9397-08002B2CF9AE}" pid="3" name="_ms_pID_7253431">
    <vt:lpwstr>npSQkXm209KXtmSAZkc3pYEpSUOc7FFLFgABTy5hOSxpnqaLNDCQSj_x000d_
lye+0E4cYpvF4QcKY978khwKp6gcNVp+EA9qipKzQXTgltkTCNPgwxe6f3B3nZAswcZKmJ73_x000d_
RiZ8AwYCog9QsmfyNQTCfLM3xw/srJgTomyH3NoC2T6k6AbpWtofvlbhjgVh2m8BiuC+K6cu_x000d_
TB427QID8kvaUxbLpJhVTJ20/+KBZfwx82j7</vt:lpwstr>
  </property>
  <property fmtid="{D5CDD505-2E9C-101B-9397-08002B2CF9AE}" pid="4" name="_ms_pID_7253432">
    <vt:lpwstr>AMnNLgoB9cPSDgbH+CXYcjjbcudlEC84IADi_x000d_
p6mNMM++1N+pNSfJgHL2YLK/oG6XUU3VwVcLDufjBe+l0ksEqjpj6O2wCQpRcAawISik4g6d_x000d_
aQeQaSwq9F54KlxxkVWKQrpg+cHL5gEDahThikLpXsEoZ9Qu4gHLm8kkkw8Qhm6YZ2HB4ZGQ_x000d_
K4fxIslzFaysMa7vtXr0IN2rj1Kqk5K3YXLgVQSxUm7NcTn9uXtt8i</vt:lpwstr>
  </property>
  <property fmtid="{D5CDD505-2E9C-101B-9397-08002B2CF9AE}" pid="5" name="_ms_pID_7253433">
    <vt:lpwstr>E3Iz+YqVvlsGJTlhoU_x000d_
1fOX79OiEE89F8m66KkGK2OV/KjNVXe7yNHV5TwXPUQ3qQiaFTfTC2oW7GsOwZuauSN/FIAw_x000d_
+YzqQJzLqF2CH08o7mSAJFBUGfyG7zLJ+ZGPK6LdXcDcHZpJbYjPVCCQvbIaLeoJNjyrH/hm_x000d_
0ATeU/BMKnJHRjsBBjbJ1tskL4nHTp/hbVFTXudjDcvXEkg1PaqhNAQd4oSOIkaHVqfL28iP</vt:lpwstr>
  </property>
  <property fmtid="{D5CDD505-2E9C-101B-9397-08002B2CF9AE}" pid="6" name="_ms_pID_7253434">
    <vt:lpwstr>_x000d_
o8hNizAndLHvRtzCmQCHfVxW</vt:lpwstr>
  </property>
  <property fmtid="{D5CDD505-2E9C-101B-9397-08002B2CF9AE}" pid="7" name="sflag">
    <vt:lpwstr>1404179719</vt:lpwstr>
  </property>
</Properties>
</file>