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10" r:id="rId2"/>
    <p:sldId id="318" r:id="rId3"/>
    <p:sldId id="320" r:id="rId4"/>
    <p:sldId id="319" r:id="rId5"/>
    <p:sldId id="31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2" autoAdjust="0"/>
  </p:normalViewPr>
  <p:slideViewPr>
    <p:cSldViewPr>
      <p:cViewPr varScale="1">
        <p:scale>
          <a:sx n="71" d="100"/>
          <a:sy n="71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012F-9488-4F36-A086-892B78753B32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E8B00-CC90-4ED2-AC68-A3090AC467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E8B00-CC90-4ED2-AC68-A3090AC467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doc/draft-unify-nfvrg-challeng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tracker.ietf.org/doc/draft-felix-nfvrg-recursive-orchestr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Network Function Virtualization: Orchestration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draft-caszpe-nfvrg-orchestration-challenges-00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Gino </a:t>
            </a:r>
            <a:r>
              <a:rPr lang="de-DE" sz="2000" dirty="0" smtClean="0"/>
              <a:t>Carrozzo, Robert </a:t>
            </a:r>
            <a:r>
              <a:rPr lang="de-DE" sz="2000" dirty="0" smtClean="0"/>
              <a:t>Szabo, and </a:t>
            </a:r>
            <a:r>
              <a:rPr lang="en-US" sz="2000" dirty="0" smtClean="0"/>
              <a:t>Kostas </a:t>
            </a:r>
            <a:r>
              <a:rPr lang="en-US" sz="2000" dirty="0" smtClean="0"/>
              <a:t>Pentikousis (</a:t>
            </a:r>
            <a:r>
              <a:rPr lang="en-US" sz="2000" dirty="0" smtClean="0"/>
              <a:t>Eds.)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94</a:t>
            </a:r>
          </a:p>
          <a:p>
            <a:pPr lvl="0"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Yokohama, Japan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Draft </a:t>
            </a:r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dirty="0" smtClean="0"/>
              <a:t>Merged two drafts based on the Chairs’ suggestions</a:t>
            </a:r>
            <a:endParaRPr lang="en-US" altLang="zh-CN" sz="3600" dirty="0" smtClean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dirty="0" smtClean="0">
                <a:hlinkClick r:id="rId3"/>
              </a:rPr>
              <a:t>draft-unify-nfvrg-challenges-02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dirty="0" smtClean="0">
                <a:hlinkClick r:id="rId4"/>
              </a:rPr>
              <a:t>draft-felix-nfvrg-recursive-orchestration-00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Each draft has its strong points, we aimed to maintain all of those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In addition, aiming for RG adoption, we have added certain aspects where we expect that the community would like to contribute</a:t>
            </a:r>
            <a:endParaRPr lang="en-US" dirty="0" smtClean="0"/>
          </a:p>
          <a:p>
            <a:pPr marL="400050">
              <a:defRPr/>
            </a:pPr>
            <a:r>
              <a:rPr lang="en-US" dirty="0" smtClean="0"/>
              <a:t>Draft available on the </a:t>
            </a:r>
            <a:r>
              <a:rPr lang="en-US" dirty="0" err="1" smtClean="0"/>
              <a:t>datatracker</a:t>
            </a:r>
            <a:r>
              <a:rPr lang="en-US" dirty="0" smtClean="0"/>
              <a:t> momentarily (finishing touches pending)</a:t>
            </a:r>
            <a:endParaRPr lang="en-US" dirty="0" smtClean="0"/>
          </a:p>
          <a:p>
            <a:pPr marL="742950" lvl="2" indent="-342900"/>
            <a:endParaRPr lang="en-US" altLang="zh-CN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Abstract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Abstract—Network </a:t>
            </a:r>
            <a:r>
              <a:rPr lang="en-US" dirty="0" smtClean="0"/>
              <a:t>function virtualization (NFV) promises improved operations in terms of flexibility, efficiency, and manageability, but </a:t>
            </a:r>
            <a:r>
              <a:rPr lang="en-US" dirty="0" smtClean="0"/>
              <a:t>orchestration</a:t>
            </a:r>
            <a:r>
              <a:rPr lang="en-US" dirty="0" smtClean="0"/>
              <a:t>, in general, and recursive </a:t>
            </a:r>
            <a:r>
              <a:rPr lang="en-US" dirty="0" smtClean="0"/>
              <a:t>orchestration</a:t>
            </a:r>
            <a:r>
              <a:rPr lang="en-US" dirty="0" smtClean="0"/>
              <a:t>, in particular, is still an item of ongoing research. We summarize the current state of the art in open-source initiatives in this area and present current directions of research and development in terms of </a:t>
            </a:r>
            <a:r>
              <a:rPr lang="en-US" dirty="0" smtClean="0"/>
              <a:t>orchestration</a:t>
            </a:r>
            <a:r>
              <a:rPr lang="en-US" dirty="0" smtClean="0"/>
              <a:t>, resource decomposition and federation, policy-based resource management, measurement and analytics, and virtual network function (VNF) elasticity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Scope—orchestration of heterogeneous virtual resources and functions which can, in general, a) be </a:t>
            </a:r>
            <a:r>
              <a:rPr lang="en-US" dirty="0" smtClean="0"/>
              <a:t>programmed </a:t>
            </a:r>
            <a:r>
              <a:rPr lang="en-US" dirty="0" smtClean="0"/>
              <a:t>in a recursive manner, b) be shared based on policies, and c) reside across different administrative domains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Orchestration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An Illustrated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err="1" smtClean="0"/>
              <a:t>OpenMANO</a:t>
            </a:r>
            <a:endParaRPr lang="en-US" dirty="0" smtClean="0"/>
          </a:p>
          <a:p>
            <a:pPr lvl="1"/>
            <a:r>
              <a:rPr lang="en-US" dirty="0" smtClean="0"/>
              <a:t>Federated Experimentation </a:t>
            </a:r>
            <a:r>
              <a:rPr lang="en-US" dirty="0" smtClean="0"/>
              <a:t>Infrastructures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Dependencies (de-composition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Elastic </a:t>
            </a:r>
            <a:r>
              <a:rPr lang="en-US" dirty="0" smtClean="0"/>
              <a:t>VNF</a:t>
            </a:r>
          </a:p>
          <a:p>
            <a:pPr lvl="1"/>
            <a:r>
              <a:rPr lang="en-US" dirty="0" smtClean="0"/>
              <a:t>Measurement and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&lt;your challenge here&gt;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The author team </a:t>
            </a:r>
            <a:r>
              <a:rPr lang="en-US" sz="3200" dirty="0" smtClean="0"/>
              <a:t>will be publishing the merged individual </a:t>
            </a:r>
            <a:r>
              <a:rPr lang="en-US" sz="3200" dirty="0" smtClean="0"/>
              <a:t>draft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We would like to ask </a:t>
            </a:r>
            <a:r>
              <a:rPr lang="en-US" sz="3200" dirty="0" smtClean="0"/>
              <a:t>RG adoption soon </a:t>
            </a:r>
            <a:r>
              <a:rPr lang="en-US" sz="3200" smtClean="0"/>
              <a:t>after that</a:t>
            </a:r>
            <a:endParaRPr lang="en-US" sz="320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Network Function Virtualization: Orchestration Challenges draft-caszpe-nfvrg-orchestration-challenges-00</vt:lpstr>
      <vt:lpstr>Draft Background</vt:lpstr>
      <vt:lpstr>Draft Abstract and Scope</vt:lpstr>
      <vt:lpstr>Draft Outline</vt:lpstr>
      <vt:lpstr>Way Forward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Konstantinos Pentikousis</dc:creator>
  <cp:lastModifiedBy>kostas</cp:lastModifiedBy>
  <cp:revision>568</cp:revision>
  <dcterms:created xsi:type="dcterms:W3CDTF">2012-11-05T18:07:27Z</dcterms:created>
  <dcterms:modified xsi:type="dcterms:W3CDTF">2015-11-02T05:37:55Z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(5)w3sNfbFyJ/CWjkfBfmH0Ih1Ok5tD5FzqrhXFOIiJWqLMvY2KKrho5sYrU6fcCFYAH3Vd88eh_x000d_
EedvbALtHLMCavZh+vdS5HYnMBCX+eD/FHzpX6uvivoyM1BMd1vA5SqkY+knrFEcdnQGbFuP_x000d_
YnzoWZBDgonzrmaN9zARHfAmUb2rxk2NngGtRbG8DwPPnmzozBXAeybfGCVBLzWt2h2HBPDC_x000d_
uTeepsZD/6Ejz7cbES</vt:lpwstr>
  </property>
  <property fmtid="{D5CDD505-2E9C-101B-9397-08002B2CF9AE}" pid="3" name="_ms_pID_7253431">
    <vt:lpwstr>npSQkXm209KXtmSAZkc3pYEpSUOc7FFLFgABTy5hOSxpnqaLNDCQSj_x000d_
lye+0E4cYpvF4QcKY978khwKp6gcNVp+EA9qipKzQXTgltkTCNPgwxe6f3B3nZAswcZKmJ73_x000d_
RiZ8AwYCog9QsmfyNQTCfLM3xw/srJgTomyH3NoC2T6k6AbpWtofvlbhjgVh2m8BiuC+K6cu_x000d_
TB427QID8kvaUxbLpJhVTJ20/+KBZfwx82j7</vt:lpwstr>
  </property>
  <property fmtid="{D5CDD505-2E9C-101B-9397-08002B2CF9AE}" pid="4" name="_ms_pID_7253432">
    <vt:lpwstr>AMnNLgoB9cPSDgbH+CXYcjjbcudlEC84IADi_x000d_
p6mNMM++1N+pNSfJgHL2YLK/oG6XUU3VwVcLDufjBe+l0ksEqjpj6O2wCQpRcAawISik4g6d_x000d_
aQeQaSwq9F54KlxxkVWKQrpg+cHL5gEDahThikLpXsEoZ9Qu4gHLm8kkkw8Qhm6YZ2HB4ZGQ_x000d_
K4fxIslzFaysMa7vtXr0IN2rj1Kqk5K3YXLgVQSxUm7NcTn9uXtt8i</vt:lpwstr>
  </property>
  <property fmtid="{D5CDD505-2E9C-101B-9397-08002B2CF9AE}" pid="5" name="_ms_pID_7253433">
    <vt:lpwstr>E3Iz+YqVvlsGJTlhoU_x000d_
1fOX79OiEE89F8m66KkGK2OV/KjNVXe7yNHV5TwXPUQ3qQiaFTfTC2oW7GsOwZuauSN/FIAw_x000d_
+YzqQJzLqF2CH08o7mSAJFBUGfyG7zLJ+ZGPK6LdXcDcHZpJbYjPVCCQvbIaLeoJNjyrH/hm_x000d_
0ATeU/BMKnJHRjsBBjbJ1tskL4nHTp/hbVFTXudjDcvXEkg1PaqhNAQd4oSOIkaHVqfL28iP</vt:lpwstr>
  </property>
  <property fmtid="{D5CDD505-2E9C-101B-9397-08002B2CF9AE}" pid="6" name="_ms_pID_7253434">
    <vt:lpwstr>_x000d_
o8hNizAndLHvRtzCmQCHfVxW</vt:lpwstr>
  </property>
  <property fmtid="{D5CDD505-2E9C-101B-9397-08002B2CF9AE}" pid="7" name="sflag">
    <vt:lpwstr>1404179719</vt:lpwstr>
  </property>
</Properties>
</file>