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78" r:id="rId2"/>
  </p:sldMasterIdLst>
  <p:notesMasterIdLst>
    <p:notesMasterId r:id="rId14"/>
  </p:notesMasterIdLst>
  <p:sldIdLst>
    <p:sldId id="260" r:id="rId3"/>
    <p:sldId id="297" r:id="rId4"/>
    <p:sldId id="288" r:id="rId5"/>
    <p:sldId id="289" r:id="rId6"/>
    <p:sldId id="296" r:id="rId7"/>
    <p:sldId id="290" r:id="rId8"/>
    <p:sldId id="295" r:id="rId9"/>
    <p:sldId id="293" r:id="rId10"/>
    <p:sldId id="294" r:id="rId11"/>
    <p:sldId id="291" r:id="rId12"/>
    <p:sldId id="292" r:id="rId13"/>
  </p:sldIdLst>
  <p:sldSz cx="9144000" cy="6858000" type="screen4x3"/>
  <p:notesSz cx="6858000" cy="9144000"/>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1" autoAdjust="0"/>
    <p:restoredTop sz="94660"/>
  </p:normalViewPr>
  <p:slideViewPr>
    <p:cSldViewPr>
      <p:cViewPr>
        <p:scale>
          <a:sx n="90" d="100"/>
          <a:sy n="90" d="100"/>
        </p:scale>
        <p:origin x="-1614" y="-74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D83990-D10C-41BE-A575-2F1167DCAC4A}" type="doc">
      <dgm:prSet loTypeId="urn:microsoft.com/office/officeart/2005/8/layout/hProcess9" loCatId="process" qsTypeId="urn:microsoft.com/office/officeart/2005/8/quickstyle/simple3" qsCatId="simple" csTypeId="urn:microsoft.com/office/officeart/2005/8/colors/accent1_1" csCatId="accent1" phldr="1"/>
      <dgm:spPr/>
    </dgm:pt>
    <dgm:pt modelId="{05788937-A7F3-44E5-98B6-B95FE0EC6369}">
      <dgm:prSet phldrT="[Text]" custT="1"/>
      <dgm:spPr/>
      <dgm:t>
        <a:bodyPr lIns="0"/>
        <a:lstStyle/>
        <a:p>
          <a:r>
            <a:rPr lang="en-US" sz="1050" dirty="0" smtClean="0"/>
            <a:t>Repairs migration &amp; simplification</a:t>
          </a:r>
          <a:endParaRPr lang="en-US" sz="1050" dirty="0"/>
        </a:p>
      </dgm:t>
    </dgm:pt>
    <dgm:pt modelId="{DE0D1C7E-2FC8-4386-84C8-E53091A34BB2}" type="parTrans" cxnId="{1A9CE531-AD12-48C9-9384-987569A4B69B}">
      <dgm:prSet custSzX="1371602"/>
      <dgm:spPr/>
      <dgm:t>
        <a:bodyPr/>
        <a:lstStyle/>
        <a:p>
          <a:endParaRPr lang="en-US" sz="1000">
            <a:solidFill>
              <a:schemeClr val="tx1"/>
            </a:solidFill>
          </a:endParaRPr>
        </a:p>
      </dgm:t>
    </dgm:pt>
    <dgm:pt modelId="{8769C409-2B6D-41D8-9F62-D411A5C4C8D3}" type="sibTrans" cxnId="{1A9CE531-AD12-48C9-9384-987569A4B69B}">
      <dgm:prSet/>
      <dgm:spPr/>
      <dgm:t>
        <a:bodyPr/>
        <a:lstStyle/>
        <a:p>
          <a:endParaRPr lang="en-US" sz="1000">
            <a:solidFill>
              <a:schemeClr val="tx1"/>
            </a:solidFill>
          </a:endParaRPr>
        </a:p>
      </dgm:t>
    </dgm:pt>
    <dgm:pt modelId="{BBDE6E4B-4F13-40E8-8FB1-1D8EE5A53B1D}">
      <dgm:prSet phldrT="[Text]" custT="1"/>
      <dgm:spPr>
        <a:solidFill>
          <a:srgbClr val="FFC000"/>
        </a:solidFill>
      </dgm:spPr>
      <dgm:t>
        <a:bodyPr lIns="0"/>
        <a:lstStyle/>
        <a:p>
          <a:r>
            <a:rPr lang="en-US" sz="1050" dirty="0" smtClean="0"/>
            <a:t>Service Designer pilot</a:t>
          </a:r>
          <a:endParaRPr lang="en-US" sz="1050" dirty="0"/>
        </a:p>
      </dgm:t>
    </dgm:pt>
    <dgm:pt modelId="{1AF3C669-520C-4DAE-8CE4-5515C6926768}" type="parTrans" cxnId="{7EA2CDEC-7376-4051-84F2-57BA8F2DD77F}">
      <dgm:prSet custSzX="1371604"/>
      <dgm:spPr/>
      <dgm:t>
        <a:bodyPr/>
        <a:lstStyle/>
        <a:p>
          <a:endParaRPr lang="en-US" sz="1000">
            <a:solidFill>
              <a:schemeClr val="tx1"/>
            </a:solidFill>
          </a:endParaRPr>
        </a:p>
      </dgm:t>
    </dgm:pt>
    <dgm:pt modelId="{73DB3A5C-7F0D-4024-AB08-E70A4E2839B5}" type="sibTrans" cxnId="{7EA2CDEC-7376-4051-84F2-57BA8F2DD77F}">
      <dgm:prSet/>
      <dgm:spPr/>
      <dgm:t>
        <a:bodyPr/>
        <a:lstStyle/>
        <a:p>
          <a:endParaRPr lang="en-US" sz="1000">
            <a:solidFill>
              <a:schemeClr val="tx1"/>
            </a:solidFill>
          </a:endParaRPr>
        </a:p>
      </dgm:t>
    </dgm:pt>
    <dgm:pt modelId="{049FA8EF-0DF8-4F0F-8D48-E085A496F3A0}">
      <dgm:prSet phldrT="[Text]" custT="1"/>
      <dgm:spPr>
        <a:solidFill>
          <a:srgbClr val="FFC000"/>
        </a:solidFill>
      </dgm:spPr>
      <dgm:t>
        <a:bodyPr lIns="0"/>
        <a:lstStyle/>
        <a:p>
          <a:r>
            <a:rPr lang="en-US" sz="1050" dirty="0" smtClean="0"/>
            <a:t>Enhanced SLA reporting for IMS</a:t>
          </a:r>
          <a:endParaRPr lang="en-US" sz="1050" dirty="0"/>
        </a:p>
      </dgm:t>
    </dgm:pt>
    <dgm:pt modelId="{CCDAA989-B38D-4BC4-BA3C-EFE237206995}" type="parTrans" cxnId="{41DB9A70-B833-4310-8AA4-F66F5FC3D844}">
      <dgm:prSet custSzX="1371604"/>
      <dgm:spPr/>
      <dgm:t>
        <a:bodyPr/>
        <a:lstStyle/>
        <a:p>
          <a:endParaRPr lang="en-US" sz="1000">
            <a:solidFill>
              <a:schemeClr val="tx1"/>
            </a:solidFill>
          </a:endParaRPr>
        </a:p>
      </dgm:t>
    </dgm:pt>
    <dgm:pt modelId="{3B29263A-A7CB-4085-9A73-B494EDCFABE6}" type="sibTrans" cxnId="{41DB9A70-B833-4310-8AA4-F66F5FC3D844}">
      <dgm:prSet/>
      <dgm:spPr/>
      <dgm:t>
        <a:bodyPr/>
        <a:lstStyle/>
        <a:p>
          <a:endParaRPr lang="en-US" sz="1000">
            <a:solidFill>
              <a:schemeClr val="tx1"/>
            </a:solidFill>
          </a:endParaRPr>
        </a:p>
      </dgm:t>
    </dgm:pt>
    <dgm:pt modelId="{011AFD36-134D-41FC-8219-313866FAC368}">
      <dgm:prSet phldrT="[Text]" custT="1"/>
      <dgm:spPr/>
      <dgm:t>
        <a:bodyPr lIns="0"/>
        <a:lstStyle/>
        <a:p>
          <a:r>
            <a:rPr lang="en-US" sz="1050" dirty="0" smtClean="0"/>
            <a:t>eCommerce integration</a:t>
          </a:r>
          <a:endParaRPr lang="en-US" sz="1050" dirty="0"/>
        </a:p>
      </dgm:t>
    </dgm:pt>
    <dgm:pt modelId="{72078D73-059F-4F28-9D43-BFE85C184B81}" type="parTrans" cxnId="{B448139D-2DE7-43EA-BC58-6558B543045A}">
      <dgm:prSet custSzX="1371604"/>
      <dgm:spPr/>
      <dgm:t>
        <a:bodyPr/>
        <a:lstStyle/>
        <a:p>
          <a:endParaRPr lang="en-US" sz="1000">
            <a:solidFill>
              <a:schemeClr val="tx1"/>
            </a:solidFill>
          </a:endParaRPr>
        </a:p>
      </dgm:t>
    </dgm:pt>
    <dgm:pt modelId="{855D6E07-C2B0-47F3-BF75-49FC71F477B3}" type="sibTrans" cxnId="{B448139D-2DE7-43EA-BC58-6558B543045A}">
      <dgm:prSet/>
      <dgm:spPr/>
      <dgm:t>
        <a:bodyPr/>
        <a:lstStyle/>
        <a:p>
          <a:endParaRPr lang="en-US" sz="1000">
            <a:solidFill>
              <a:schemeClr val="tx1"/>
            </a:solidFill>
          </a:endParaRPr>
        </a:p>
      </dgm:t>
    </dgm:pt>
    <dgm:pt modelId="{9283DEA7-7C48-4253-BCDA-7B286A328958}">
      <dgm:prSet phldrT="[Text]" custT="1"/>
      <dgm:spPr>
        <a:solidFill>
          <a:srgbClr val="FFC000"/>
        </a:solidFill>
      </dgm:spPr>
      <dgm:t>
        <a:bodyPr lIns="0"/>
        <a:lstStyle/>
        <a:p>
          <a:r>
            <a:rPr lang="en-US" sz="1050" dirty="0" smtClean="0"/>
            <a:t>Disconnect redesign pilot</a:t>
          </a:r>
          <a:endParaRPr lang="en-US" sz="1050" dirty="0"/>
        </a:p>
      </dgm:t>
    </dgm:pt>
    <dgm:pt modelId="{8116790C-A8B1-4EE3-8104-14240A8DBAE6}" type="parTrans" cxnId="{B4F7F1C9-BA6F-4394-A2DA-5EC773414646}">
      <dgm:prSet/>
      <dgm:spPr/>
      <dgm:t>
        <a:bodyPr/>
        <a:lstStyle/>
        <a:p>
          <a:endParaRPr lang="en-US" sz="1000"/>
        </a:p>
      </dgm:t>
    </dgm:pt>
    <dgm:pt modelId="{77265FBA-15DC-48C1-978E-D30EEF34DCE0}" type="sibTrans" cxnId="{B4F7F1C9-BA6F-4394-A2DA-5EC773414646}">
      <dgm:prSet/>
      <dgm:spPr/>
      <dgm:t>
        <a:bodyPr/>
        <a:lstStyle/>
        <a:p>
          <a:endParaRPr lang="en-US" sz="1000"/>
        </a:p>
      </dgm:t>
    </dgm:pt>
    <dgm:pt modelId="{901C1608-ADCE-432B-B72A-5440035F3167}">
      <dgm:prSet phldrT="[Text]" custT="1"/>
      <dgm:spPr>
        <a:solidFill>
          <a:srgbClr val="FFC000"/>
        </a:solidFill>
      </dgm:spPr>
      <dgm:t>
        <a:bodyPr lIns="0"/>
        <a:lstStyle/>
        <a:p>
          <a:r>
            <a:rPr lang="en-US" sz="1050" dirty="0" smtClean="0"/>
            <a:t>Chatbot MVP</a:t>
          </a:r>
          <a:endParaRPr lang="en-US" sz="1050" dirty="0"/>
        </a:p>
      </dgm:t>
    </dgm:pt>
    <dgm:pt modelId="{FE40F3F7-6494-4C8B-B932-31256FCAAC9B}" type="parTrans" cxnId="{210DF97D-163F-4FF9-AD0D-FE89EBE97BD2}">
      <dgm:prSet/>
      <dgm:spPr/>
      <dgm:t>
        <a:bodyPr/>
        <a:lstStyle/>
        <a:p>
          <a:endParaRPr lang="en-US"/>
        </a:p>
      </dgm:t>
    </dgm:pt>
    <dgm:pt modelId="{31E82673-06CD-4984-97F8-DE6D0675A996}" type="sibTrans" cxnId="{210DF97D-163F-4FF9-AD0D-FE89EBE97BD2}">
      <dgm:prSet/>
      <dgm:spPr/>
      <dgm:t>
        <a:bodyPr/>
        <a:lstStyle/>
        <a:p>
          <a:endParaRPr lang="en-US"/>
        </a:p>
      </dgm:t>
    </dgm:pt>
    <dgm:pt modelId="{7AA8C557-D7F8-4A6B-A16A-F73FE742C358}">
      <dgm:prSet phldrT="[Text]" custT="1"/>
      <dgm:spPr>
        <a:solidFill>
          <a:schemeClr val="accent3"/>
        </a:solidFill>
      </dgm:spPr>
      <dgm:t>
        <a:bodyPr lIns="0"/>
        <a:lstStyle/>
        <a:p>
          <a:r>
            <a:rPr lang="en-US" sz="1050" dirty="0" smtClean="0"/>
            <a:t>Notifications MVP</a:t>
          </a:r>
          <a:endParaRPr lang="en-US" sz="1050" dirty="0"/>
        </a:p>
      </dgm:t>
    </dgm:pt>
    <dgm:pt modelId="{F5ED1BCE-AA1E-4E82-ADB5-3DC01353D442}" type="parTrans" cxnId="{346BF51C-8A83-4231-8FBF-A457201058CA}">
      <dgm:prSet/>
      <dgm:spPr/>
      <dgm:t>
        <a:bodyPr/>
        <a:lstStyle/>
        <a:p>
          <a:endParaRPr lang="en-US"/>
        </a:p>
      </dgm:t>
    </dgm:pt>
    <dgm:pt modelId="{B99145D0-D3FF-4FF7-9C2B-D4981DF7437E}" type="sibTrans" cxnId="{346BF51C-8A83-4231-8FBF-A457201058CA}">
      <dgm:prSet/>
      <dgm:spPr/>
      <dgm:t>
        <a:bodyPr/>
        <a:lstStyle/>
        <a:p>
          <a:endParaRPr lang="en-US"/>
        </a:p>
      </dgm:t>
    </dgm:pt>
    <dgm:pt modelId="{17FB7221-98D9-4192-8FF8-9011C11CA896}" type="pres">
      <dgm:prSet presAssocID="{E1D83990-D10C-41BE-A575-2F1167DCAC4A}" presName="CompostProcess" presStyleCnt="0">
        <dgm:presLayoutVars>
          <dgm:dir/>
          <dgm:resizeHandles val="exact"/>
        </dgm:presLayoutVars>
      </dgm:prSet>
      <dgm:spPr/>
    </dgm:pt>
    <dgm:pt modelId="{BA76D94F-D226-47AA-A6B9-83BFFC24C54D}" type="pres">
      <dgm:prSet presAssocID="{E1D83990-D10C-41BE-A575-2F1167DCAC4A}" presName="arrow" presStyleLbl="bgShp" presStyleIdx="0" presStyleCnt="1" custScaleX="117647"/>
      <dgm:spPr/>
    </dgm:pt>
    <dgm:pt modelId="{00BCF360-7276-4ACE-9C2A-9AE19E38FA9E}" type="pres">
      <dgm:prSet presAssocID="{E1D83990-D10C-41BE-A575-2F1167DCAC4A}" presName="linearProcess" presStyleCnt="0"/>
      <dgm:spPr/>
    </dgm:pt>
    <dgm:pt modelId="{15DCDE7B-C26A-4BAA-9DF5-CEEE8228FE38}" type="pres">
      <dgm:prSet presAssocID="{05788937-A7F3-44E5-98B6-B95FE0EC6369}" presName="textNode" presStyleLbl="node1" presStyleIdx="0" presStyleCnt="7">
        <dgm:presLayoutVars>
          <dgm:bulletEnabled val="1"/>
        </dgm:presLayoutVars>
      </dgm:prSet>
      <dgm:spPr/>
      <dgm:t>
        <a:bodyPr/>
        <a:lstStyle/>
        <a:p>
          <a:endParaRPr lang="en-US"/>
        </a:p>
      </dgm:t>
    </dgm:pt>
    <dgm:pt modelId="{0B6CFC67-4EBE-4385-B43E-11B748F202FC}" type="pres">
      <dgm:prSet presAssocID="{8769C409-2B6D-41D8-9F62-D411A5C4C8D3}" presName="sibTrans" presStyleCnt="0"/>
      <dgm:spPr/>
    </dgm:pt>
    <dgm:pt modelId="{11841B6C-F8EA-4F06-8CE4-8D4334632A0F}" type="pres">
      <dgm:prSet presAssocID="{9283DEA7-7C48-4253-BCDA-7B286A328958}" presName="textNode" presStyleLbl="node1" presStyleIdx="1" presStyleCnt="7" custLinFactNeighborX="-65284">
        <dgm:presLayoutVars>
          <dgm:bulletEnabled val="1"/>
        </dgm:presLayoutVars>
      </dgm:prSet>
      <dgm:spPr/>
      <dgm:t>
        <a:bodyPr/>
        <a:lstStyle/>
        <a:p>
          <a:endParaRPr lang="en-US"/>
        </a:p>
      </dgm:t>
    </dgm:pt>
    <dgm:pt modelId="{A8845E52-DE42-48D8-A8F0-0D8727F80520}" type="pres">
      <dgm:prSet presAssocID="{77265FBA-15DC-48C1-978E-D30EEF34DCE0}" presName="sibTrans" presStyleCnt="0"/>
      <dgm:spPr/>
    </dgm:pt>
    <dgm:pt modelId="{F9F64F2C-29DF-40F7-ACC7-B008625E0AB7}" type="pres">
      <dgm:prSet presAssocID="{901C1608-ADCE-432B-B72A-5440035F3167}" presName="textNode" presStyleLbl="node1" presStyleIdx="2" presStyleCnt="7" custLinFactX="-4393" custLinFactNeighborX="-100000">
        <dgm:presLayoutVars>
          <dgm:bulletEnabled val="1"/>
        </dgm:presLayoutVars>
      </dgm:prSet>
      <dgm:spPr/>
      <dgm:t>
        <a:bodyPr/>
        <a:lstStyle/>
        <a:p>
          <a:endParaRPr lang="en-US"/>
        </a:p>
      </dgm:t>
    </dgm:pt>
    <dgm:pt modelId="{DD9ED3FB-36D1-49D1-BCD7-746874808BE8}" type="pres">
      <dgm:prSet presAssocID="{31E82673-06CD-4984-97F8-DE6D0675A996}" presName="sibTrans" presStyleCnt="0"/>
      <dgm:spPr/>
    </dgm:pt>
    <dgm:pt modelId="{4328D811-7126-4870-90D3-952FE6CD74CC}" type="pres">
      <dgm:prSet presAssocID="{7AA8C557-D7F8-4A6B-A16A-F73FE742C358}" presName="textNode" presStyleLbl="node1" presStyleIdx="3" presStyleCnt="7" custLinFactX="-15171" custLinFactNeighborX="-100000">
        <dgm:presLayoutVars>
          <dgm:bulletEnabled val="1"/>
        </dgm:presLayoutVars>
      </dgm:prSet>
      <dgm:spPr/>
      <dgm:t>
        <a:bodyPr/>
        <a:lstStyle/>
        <a:p>
          <a:endParaRPr lang="en-US"/>
        </a:p>
      </dgm:t>
    </dgm:pt>
    <dgm:pt modelId="{DE554650-3928-42AE-A9E0-1D25A561AFB8}" type="pres">
      <dgm:prSet presAssocID="{B99145D0-D3FF-4FF7-9C2B-D4981DF7437E}" presName="sibTrans" presStyleCnt="0"/>
      <dgm:spPr/>
    </dgm:pt>
    <dgm:pt modelId="{60FE1284-4F5C-4EEF-81DE-2CC591BF6696}" type="pres">
      <dgm:prSet presAssocID="{BBDE6E4B-4F13-40E8-8FB1-1D8EE5A53B1D}" presName="textNode" presStyleLbl="node1" presStyleIdx="4" presStyleCnt="7" custLinFactX="-26493" custLinFactNeighborX="-100000">
        <dgm:presLayoutVars>
          <dgm:bulletEnabled val="1"/>
        </dgm:presLayoutVars>
      </dgm:prSet>
      <dgm:spPr/>
      <dgm:t>
        <a:bodyPr/>
        <a:lstStyle/>
        <a:p>
          <a:endParaRPr lang="en-US"/>
        </a:p>
      </dgm:t>
    </dgm:pt>
    <dgm:pt modelId="{A50DE8DC-3B63-4EB2-9619-A848C45BCC16}" type="pres">
      <dgm:prSet presAssocID="{73DB3A5C-7F0D-4024-AB08-E70A4E2839B5}" presName="sibTrans" presStyleCnt="0"/>
      <dgm:spPr/>
    </dgm:pt>
    <dgm:pt modelId="{AF6B635A-EA59-40C8-B047-7B67E341CCF0}" type="pres">
      <dgm:prSet presAssocID="{049FA8EF-0DF8-4F0F-8D48-E085A496F3A0}" presName="textNode" presStyleLbl="node1" presStyleIdx="5" presStyleCnt="7" custLinFactX="-38398" custLinFactNeighborX="-100000">
        <dgm:presLayoutVars>
          <dgm:bulletEnabled val="1"/>
        </dgm:presLayoutVars>
      </dgm:prSet>
      <dgm:spPr/>
      <dgm:t>
        <a:bodyPr/>
        <a:lstStyle/>
        <a:p>
          <a:endParaRPr lang="en-US"/>
        </a:p>
      </dgm:t>
    </dgm:pt>
    <dgm:pt modelId="{68A62B07-A222-4516-870E-13D2FCC97935}" type="pres">
      <dgm:prSet presAssocID="{3B29263A-A7CB-4085-9A73-B494EDCFABE6}" presName="sibTrans" presStyleCnt="0"/>
      <dgm:spPr/>
    </dgm:pt>
    <dgm:pt modelId="{CA44A85A-DF9A-403F-882F-95321097FDC6}" type="pres">
      <dgm:prSet presAssocID="{011AFD36-134D-41FC-8219-313866FAC368}" presName="textNode" presStyleLbl="node1" presStyleIdx="6" presStyleCnt="7" custScaleX="100790" custLinFactX="-49174" custLinFactNeighborX="-100000">
        <dgm:presLayoutVars>
          <dgm:bulletEnabled val="1"/>
        </dgm:presLayoutVars>
      </dgm:prSet>
      <dgm:spPr/>
      <dgm:t>
        <a:bodyPr/>
        <a:lstStyle/>
        <a:p>
          <a:endParaRPr lang="en-US"/>
        </a:p>
      </dgm:t>
    </dgm:pt>
  </dgm:ptLst>
  <dgm:cxnLst>
    <dgm:cxn modelId="{210DF97D-163F-4FF9-AD0D-FE89EBE97BD2}" srcId="{E1D83990-D10C-41BE-A575-2F1167DCAC4A}" destId="{901C1608-ADCE-432B-B72A-5440035F3167}" srcOrd="2" destOrd="0" parTransId="{FE40F3F7-6494-4C8B-B932-31256FCAAC9B}" sibTransId="{31E82673-06CD-4984-97F8-DE6D0675A996}"/>
    <dgm:cxn modelId="{7EA2CDEC-7376-4051-84F2-57BA8F2DD77F}" srcId="{E1D83990-D10C-41BE-A575-2F1167DCAC4A}" destId="{BBDE6E4B-4F13-40E8-8FB1-1D8EE5A53B1D}" srcOrd="4" destOrd="0" parTransId="{1AF3C669-520C-4DAE-8CE4-5515C6926768}" sibTransId="{73DB3A5C-7F0D-4024-AB08-E70A4E2839B5}"/>
    <dgm:cxn modelId="{346BF51C-8A83-4231-8FBF-A457201058CA}" srcId="{E1D83990-D10C-41BE-A575-2F1167DCAC4A}" destId="{7AA8C557-D7F8-4A6B-A16A-F73FE742C358}" srcOrd="3" destOrd="0" parTransId="{F5ED1BCE-AA1E-4E82-ADB5-3DC01353D442}" sibTransId="{B99145D0-D3FF-4FF7-9C2B-D4981DF7437E}"/>
    <dgm:cxn modelId="{A0F661BD-EA04-47A0-9A0E-749FD7587795}" type="presOf" srcId="{7AA8C557-D7F8-4A6B-A16A-F73FE742C358}" destId="{4328D811-7126-4870-90D3-952FE6CD74CC}" srcOrd="0" destOrd="0" presId="urn:microsoft.com/office/officeart/2005/8/layout/hProcess9"/>
    <dgm:cxn modelId="{A49D7A03-CB69-412F-B2A4-D4C61A8382D9}" type="presOf" srcId="{E1D83990-D10C-41BE-A575-2F1167DCAC4A}" destId="{17FB7221-98D9-4192-8FF8-9011C11CA896}" srcOrd="0" destOrd="0" presId="urn:microsoft.com/office/officeart/2005/8/layout/hProcess9"/>
    <dgm:cxn modelId="{B4F7F1C9-BA6F-4394-A2DA-5EC773414646}" srcId="{E1D83990-D10C-41BE-A575-2F1167DCAC4A}" destId="{9283DEA7-7C48-4253-BCDA-7B286A328958}" srcOrd="1" destOrd="0" parTransId="{8116790C-A8B1-4EE3-8104-14240A8DBAE6}" sibTransId="{77265FBA-15DC-48C1-978E-D30EEF34DCE0}"/>
    <dgm:cxn modelId="{41DB9A70-B833-4310-8AA4-F66F5FC3D844}" srcId="{E1D83990-D10C-41BE-A575-2F1167DCAC4A}" destId="{049FA8EF-0DF8-4F0F-8D48-E085A496F3A0}" srcOrd="5" destOrd="0" parTransId="{CCDAA989-B38D-4BC4-BA3C-EFE237206995}" sibTransId="{3B29263A-A7CB-4085-9A73-B494EDCFABE6}"/>
    <dgm:cxn modelId="{E091120A-3C66-4AB4-8D4B-7ABE3B6DA85B}" type="presOf" srcId="{901C1608-ADCE-432B-B72A-5440035F3167}" destId="{F9F64F2C-29DF-40F7-ACC7-B008625E0AB7}" srcOrd="0" destOrd="0" presId="urn:microsoft.com/office/officeart/2005/8/layout/hProcess9"/>
    <dgm:cxn modelId="{27103840-2CDC-4600-94A3-EB73844290F7}" type="presOf" srcId="{049FA8EF-0DF8-4F0F-8D48-E085A496F3A0}" destId="{AF6B635A-EA59-40C8-B047-7B67E341CCF0}" srcOrd="0" destOrd="0" presId="urn:microsoft.com/office/officeart/2005/8/layout/hProcess9"/>
    <dgm:cxn modelId="{32814503-ECB0-413A-90DD-5E88B0D5E69C}" type="presOf" srcId="{05788937-A7F3-44E5-98B6-B95FE0EC6369}" destId="{15DCDE7B-C26A-4BAA-9DF5-CEEE8228FE38}" srcOrd="0" destOrd="0" presId="urn:microsoft.com/office/officeart/2005/8/layout/hProcess9"/>
    <dgm:cxn modelId="{F75A768F-A51F-4EF4-8F2B-47149FE35713}" type="presOf" srcId="{BBDE6E4B-4F13-40E8-8FB1-1D8EE5A53B1D}" destId="{60FE1284-4F5C-4EEF-81DE-2CC591BF6696}" srcOrd="0" destOrd="0" presId="urn:microsoft.com/office/officeart/2005/8/layout/hProcess9"/>
    <dgm:cxn modelId="{D36A1695-FF52-419C-A26B-251B936AB0A6}" type="presOf" srcId="{011AFD36-134D-41FC-8219-313866FAC368}" destId="{CA44A85A-DF9A-403F-882F-95321097FDC6}" srcOrd="0" destOrd="0" presId="urn:microsoft.com/office/officeart/2005/8/layout/hProcess9"/>
    <dgm:cxn modelId="{1A9CE531-AD12-48C9-9384-987569A4B69B}" srcId="{E1D83990-D10C-41BE-A575-2F1167DCAC4A}" destId="{05788937-A7F3-44E5-98B6-B95FE0EC6369}" srcOrd="0" destOrd="0" parTransId="{DE0D1C7E-2FC8-4386-84C8-E53091A34BB2}" sibTransId="{8769C409-2B6D-41D8-9F62-D411A5C4C8D3}"/>
    <dgm:cxn modelId="{B448139D-2DE7-43EA-BC58-6558B543045A}" srcId="{E1D83990-D10C-41BE-A575-2F1167DCAC4A}" destId="{011AFD36-134D-41FC-8219-313866FAC368}" srcOrd="6" destOrd="0" parTransId="{72078D73-059F-4F28-9D43-BFE85C184B81}" sibTransId="{855D6E07-C2B0-47F3-BF75-49FC71F477B3}"/>
    <dgm:cxn modelId="{83CA0883-E2AD-4F3A-BD5B-9334FE70A159}" type="presOf" srcId="{9283DEA7-7C48-4253-BCDA-7B286A328958}" destId="{11841B6C-F8EA-4F06-8CE4-8D4334632A0F}" srcOrd="0" destOrd="0" presId="urn:microsoft.com/office/officeart/2005/8/layout/hProcess9"/>
    <dgm:cxn modelId="{FDAAAC81-272C-4951-9EC0-BA707EF25C30}" type="presParOf" srcId="{17FB7221-98D9-4192-8FF8-9011C11CA896}" destId="{BA76D94F-D226-47AA-A6B9-83BFFC24C54D}" srcOrd="0" destOrd="0" presId="urn:microsoft.com/office/officeart/2005/8/layout/hProcess9"/>
    <dgm:cxn modelId="{1384434F-5B17-4471-ABFB-C72F32605541}" type="presParOf" srcId="{17FB7221-98D9-4192-8FF8-9011C11CA896}" destId="{00BCF360-7276-4ACE-9C2A-9AE19E38FA9E}" srcOrd="1" destOrd="0" presId="urn:microsoft.com/office/officeart/2005/8/layout/hProcess9"/>
    <dgm:cxn modelId="{8190A9A5-914C-4B1F-A799-8E6EC213BA98}" type="presParOf" srcId="{00BCF360-7276-4ACE-9C2A-9AE19E38FA9E}" destId="{15DCDE7B-C26A-4BAA-9DF5-CEEE8228FE38}" srcOrd="0" destOrd="0" presId="urn:microsoft.com/office/officeart/2005/8/layout/hProcess9"/>
    <dgm:cxn modelId="{B9B5D414-B615-42A2-ABA7-41E0E6759091}" type="presParOf" srcId="{00BCF360-7276-4ACE-9C2A-9AE19E38FA9E}" destId="{0B6CFC67-4EBE-4385-B43E-11B748F202FC}" srcOrd="1" destOrd="0" presId="urn:microsoft.com/office/officeart/2005/8/layout/hProcess9"/>
    <dgm:cxn modelId="{6E9D0B4A-A199-4C4E-A6C7-57558EC90ED0}" type="presParOf" srcId="{00BCF360-7276-4ACE-9C2A-9AE19E38FA9E}" destId="{11841B6C-F8EA-4F06-8CE4-8D4334632A0F}" srcOrd="2" destOrd="0" presId="urn:microsoft.com/office/officeart/2005/8/layout/hProcess9"/>
    <dgm:cxn modelId="{837E2630-95EA-43D7-A317-6EBAC5C3CFC8}" type="presParOf" srcId="{00BCF360-7276-4ACE-9C2A-9AE19E38FA9E}" destId="{A8845E52-DE42-48D8-A8F0-0D8727F80520}" srcOrd="3" destOrd="0" presId="urn:microsoft.com/office/officeart/2005/8/layout/hProcess9"/>
    <dgm:cxn modelId="{C343EE29-3B5E-4A0D-B9B1-E929CFFE25A5}" type="presParOf" srcId="{00BCF360-7276-4ACE-9C2A-9AE19E38FA9E}" destId="{F9F64F2C-29DF-40F7-ACC7-B008625E0AB7}" srcOrd="4" destOrd="0" presId="urn:microsoft.com/office/officeart/2005/8/layout/hProcess9"/>
    <dgm:cxn modelId="{EF03C995-B83B-442C-8FCC-E66195C7122B}" type="presParOf" srcId="{00BCF360-7276-4ACE-9C2A-9AE19E38FA9E}" destId="{DD9ED3FB-36D1-49D1-BCD7-746874808BE8}" srcOrd="5" destOrd="0" presId="urn:microsoft.com/office/officeart/2005/8/layout/hProcess9"/>
    <dgm:cxn modelId="{80C53A08-E214-4F23-8C9A-219B17ED811C}" type="presParOf" srcId="{00BCF360-7276-4ACE-9C2A-9AE19E38FA9E}" destId="{4328D811-7126-4870-90D3-952FE6CD74CC}" srcOrd="6" destOrd="0" presId="urn:microsoft.com/office/officeart/2005/8/layout/hProcess9"/>
    <dgm:cxn modelId="{9B8D6C14-C7B3-4962-B70F-DA360997CFB2}" type="presParOf" srcId="{00BCF360-7276-4ACE-9C2A-9AE19E38FA9E}" destId="{DE554650-3928-42AE-A9E0-1D25A561AFB8}" srcOrd="7" destOrd="0" presId="urn:microsoft.com/office/officeart/2005/8/layout/hProcess9"/>
    <dgm:cxn modelId="{8639A1F6-1E94-475A-A7C8-46BB74D3CA53}" type="presParOf" srcId="{00BCF360-7276-4ACE-9C2A-9AE19E38FA9E}" destId="{60FE1284-4F5C-4EEF-81DE-2CC591BF6696}" srcOrd="8" destOrd="0" presId="urn:microsoft.com/office/officeart/2005/8/layout/hProcess9"/>
    <dgm:cxn modelId="{D1C1D1C2-3813-401F-8FA8-42721FA4A403}" type="presParOf" srcId="{00BCF360-7276-4ACE-9C2A-9AE19E38FA9E}" destId="{A50DE8DC-3B63-4EB2-9619-A848C45BCC16}" srcOrd="9" destOrd="0" presId="urn:microsoft.com/office/officeart/2005/8/layout/hProcess9"/>
    <dgm:cxn modelId="{19726CD0-E9F7-4F1E-AF86-EF3E729D01C0}" type="presParOf" srcId="{00BCF360-7276-4ACE-9C2A-9AE19E38FA9E}" destId="{AF6B635A-EA59-40C8-B047-7B67E341CCF0}" srcOrd="10" destOrd="0" presId="urn:microsoft.com/office/officeart/2005/8/layout/hProcess9"/>
    <dgm:cxn modelId="{3E17987E-59D6-4215-A166-4B12B0399CE6}" type="presParOf" srcId="{00BCF360-7276-4ACE-9C2A-9AE19E38FA9E}" destId="{68A62B07-A222-4516-870E-13D2FCC97935}" srcOrd="11" destOrd="0" presId="urn:microsoft.com/office/officeart/2005/8/layout/hProcess9"/>
    <dgm:cxn modelId="{841EFA49-77AF-467F-B31B-076AFEF7CB1B}" type="presParOf" srcId="{00BCF360-7276-4ACE-9C2A-9AE19E38FA9E}" destId="{CA44A85A-DF9A-403F-882F-95321097FDC6}" srcOrd="12" destOrd="0" presId="urn:microsoft.com/office/officeart/2005/8/layout/hProcess9"/>
  </dgm:cxnLst>
  <dgm:bg>
    <a:solidFill>
      <a:schemeClr val="bg2"/>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1D83990-D10C-41BE-A575-2F1167DCAC4A}" type="doc">
      <dgm:prSet loTypeId="urn:microsoft.com/office/officeart/2005/8/layout/hProcess9" loCatId="process" qsTypeId="urn:microsoft.com/office/officeart/2005/8/quickstyle/simple3" qsCatId="simple" csTypeId="urn:microsoft.com/office/officeart/2005/8/colors/accent1_1" csCatId="accent1" phldr="1"/>
      <dgm:spPr/>
    </dgm:pt>
    <dgm:pt modelId="{C1BF512B-665E-4478-BA2F-79AB71F84E36}">
      <dgm:prSet phldrT="[Text]" custT="1"/>
      <dgm:spPr/>
      <dgm:t>
        <a:bodyPr/>
        <a:lstStyle/>
        <a:p>
          <a:r>
            <a:rPr lang="en-US" sz="1050" dirty="0" smtClean="0"/>
            <a:t>NM + NM Lite redesign/ integration</a:t>
          </a:r>
          <a:endParaRPr lang="en-US" sz="1050" dirty="0"/>
        </a:p>
      </dgm:t>
    </dgm:pt>
    <dgm:pt modelId="{CB59DFC9-5C27-47EB-A77F-C5FB8E588B16}" type="parTrans" cxnId="{AE7D7DE1-1DBF-4A51-8573-9616C304DA62}">
      <dgm:prSet custSzX="1371600"/>
      <dgm:spPr/>
      <dgm:t>
        <a:bodyPr/>
        <a:lstStyle/>
        <a:p>
          <a:endParaRPr lang="en-US"/>
        </a:p>
      </dgm:t>
    </dgm:pt>
    <dgm:pt modelId="{5A63140F-30EE-4EEB-9E42-777ADA4E116A}" type="sibTrans" cxnId="{AE7D7DE1-1DBF-4A51-8573-9616C304DA62}">
      <dgm:prSet/>
      <dgm:spPr/>
      <dgm:t>
        <a:bodyPr/>
        <a:lstStyle/>
        <a:p>
          <a:endParaRPr lang="en-US"/>
        </a:p>
      </dgm:t>
    </dgm:pt>
    <dgm:pt modelId="{F3F5A05B-9D6A-49AF-98A7-CB31FE05864C}">
      <dgm:prSet phldrT="[Text]" custT="1"/>
      <dgm:spPr/>
      <dgm:t>
        <a:bodyPr/>
        <a:lstStyle/>
        <a:p>
          <a:r>
            <a:rPr lang="en-US" sz="1050" dirty="0" smtClean="0"/>
            <a:t>Begin work for relating discos to orders</a:t>
          </a:r>
          <a:endParaRPr lang="en-US" sz="1050" dirty="0"/>
        </a:p>
      </dgm:t>
    </dgm:pt>
    <dgm:pt modelId="{38AC80AA-58AD-4852-A44A-3D235126A966}" type="parTrans" cxnId="{E45E3162-B7CB-41D1-8F7E-96B46C247B30}">
      <dgm:prSet custSzX="1371602"/>
      <dgm:spPr/>
      <dgm:t>
        <a:bodyPr/>
        <a:lstStyle/>
        <a:p>
          <a:endParaRPr lang="en-US"/>
        </a:p>
      </dgm:t>
    </dgm:pt>
    <dgm:pt modelId="{644CFC15-D142-40FE-8A98-1591DA22AE3F}" type="sibTrans" cxnId="{E45E3162-B7CB-41D1-8F7E-96B46C247B30}">
      <dgm:prSet/>
      <dgm:spPr/>
      <dgm:t>
        <a:bodyPr/>
        <a:lstStyle/>
        <a:p>
          <a:endParaRPr lang="en-US"/>
        </a:p>
      </dgm:t>
    </dgm:pt>
    <dgm:pt modelId="{EC1C8F78-2DB3-4E1F-BD53-117C6570F72D}">
      <dgm:prSet phldrT="[Text]" custT="1"/>
      <dgm:spPr>
        <a:solidFill>
          <a:srgbClr val="FFC000"/>
        </a:solidFill>
        <a:ln w="3175"/>
      </dgm:spPr>
      <dgm:t>
        <a:bodyPr/>
        <a:lstStyle/>
        <a:p>
          <a:r>
            <a:rPr lang="en-US" sz="1050" dirty="0" smtClean="0"/>
            <a:t>Global search</a:t>
          </a:r>
          <a:endParaRPr lang="en-US" sz="1050" dirty="0"/>
        </a:p>
      </dgm:t>
    </dgm:pt>
    <dgm:pt modelId="{DDADBF95-96D6-46BF-A665-3D0EC21C5738}" type="parTrans" cxnId="{F39957AD-E003-4C87-B466-7291656B8EC7}">
      <dgm:prSet custSzX="1371602"/>
      <dgm:spPr/>
      <dgm:t>
        <a:bodyPr/>
        <a:lstStyle/>
        <a:p>
          <a:endParaRPr lang="en-US"/>
        </a:p>
      </dgm:t>
    </dgm:pt>
    <dgm:pt modelId="{60B3E84B-DDB8-4E1A-B5B7-AD4B3357F434}" type="sibTrans" cxnId="{F39957AD-E003-4C87-B466-7291656B8EC7}">
      <dgm:prSet/>
      <dgm:spPr/>
      <dgm:t>
        <a:bodyPr/>
        <a:lstStyle/>
        <a:p>
          <a:endParaRPr lang="en-US"/>
        </a:p>
      </dgm:t>
    </dgm:pt>
    <dgm:pt modelId="{451EF14C-CD9E-41C0-A580-04C3A37611B9}">
      <dgm:prSet phldrT="[Text]" custT="1"/>
      <dgm:spPr>
        <a:solidFill>
          <a:srgbClr val="FFC000"/>
        </a:solidFill>
      </dgm:spPr>
      <dgm:t>
        <a:bodyPr/>
        <a:lstStyle/>
        <a:p>
          <a:r>
            <a:rPr lang="en-US" sz="1050" dirty="0" smtClean="0"/>
            <a:t>Access Invoices from SMD  </a:t>
          </a:r>
          <a:endParaRPr lang="en-US" sz="1050" dirty="0"/>
        </a:p>
      </dgm:t>
    </dgm:pt>
    <dgm:pt modelId="{84D580C0-BCD7-45FA-BAB0-6E9F026404F0}" type="parTrans" cxnId="{E5670D8A-368E-4846-AD3C-E882BA8A4684}">
      <dgm:prSet custSzX="1371602"/>
      <dgm:spPr/>
      <dgm:t>
        <a:bodyPr/>
        <a:lstStyle/>
        <a:p>
          <a:endParaRPr lang="en-US"/>
        </a:p>
      </dgm:t>
    </dgm:pt>
    <dgm:pt modelId="{32B664D9-D4C5-43EE-8BBE-310C13039D33}" type="sibTrans" cxnId="{E5670D8A-368E-4846-AD3C-E882BA8A4684}">
      <dgm:prSet/>
      <dgm:spPr/>
      <dgm:t>
        <a:bodyPr/>
        <a:lstStyle/>
        <a:p>
          <a:endParaRPr lang="en-US"/>
        </a:p>
      </dgm:t>
    </dgm:pt>
    <dgm:pt modelId="{E2391A70-3CB6-4D4A-BBF6-50A55019D879}">
      <dgm:prSet phldrT="[Text]" custT="1"/>
      <dgm:spPr>
        <a:solidFill>
          <a:schemeClr val="bg2"/>
        </a:solidFill>
        <a:ln>
          <a:solidFill>
            <a:schemeClr val="bg1">
              <a:lumMod val="95000"/>
            </a:schemeClr>
          </a:solidFill>
        </a:ln>
      </dgm:spPr>
      <dgm:t>
        <a:bodyPr/>
        <a:lstStyle/>
        <a:p>
          <a:r>
            <a:rPr lang="en-US" sz="1050" dirty="0" smtClean="0"/>
            <a:t>DNM Chatbot</a:t>
          </a:r>
          <a:endParaRPr lang="en-US" sz="1050" dirty="0"/>
        </a:p>
      </dgm:t>
    </dgm:pt>
    <dgm:pt modelId="{42D0950C-5CDB-4632-9693-6452B653517C}" type="parTrans" cxnId="{F27F39D7-C038-4114-8265-7A4CFA7B4BBD}">
      <dgm:prSet custSzX="1371601"/>
      <dgm:spPr/>
      <dgm:t>
        <a:bodyPr/>
        <a:lstStyle/>
        <a:p>
          <a:endParaRPr lang="en-US"/>
        </a:p>
      </dgm:t>
    </dgm:pt>
    <dgm:pt modelId="{EA9B845A-6539-4DDE-B924-45CA88730E6F}" type="sibTrans" cxnId="{F27F39D7-C038-4114-8265-7A4CFA7B4BBD}">
      <dgm:prSet/>
      <dgm:spPr/>
      <dgm:t>
        <a:bodyPr/>
        <a:lstStyle/>
        <a:p>
          <a:endParaRPr lang="en-US"/>
        </a:p>
      </dgm:t>
    </dgm:pt>
    <dgm:pt modelId="{4FC04E32-A87A-40D5-82CB-719FAC7E7691}">
      <dgm:prSet phldrT="[Text]" custT="1"/>
      <dgm:spPr/>
      <dgm:t>
        <a:bodyPr/>
        <a:lstStyle/>
        <a:p>
          <a:r>
            <a:rPr lang="en-US" sz="1050" dirty="0" smtClean="0"/>
            <a:t>Invoice list &amp; account summary</a:t>
          </a:r>
          <a:endParaRPr lang="en-US" sz="1050" dirty="0"/>
        </a:p>
      </dgm:t>
    </dgm:pt>
    <dgm:pt modelId="{5211CD03-3886-41FC-B928-1FFAAB202D82}" type="parTrans" cxnId="{2AC7E34E-DD08-4411-99E9-2AF83178508B}">
      <dgm:prSet/>
      <dgm:spPr/>
      <dgm:t>
        <a:bodyPr/>
        <a:lstStyle/>
        <a:p>
          <a:endParaRPr lang="en-US"/>
        </a:p>
      </dgm:t>
    </dgm:pt>
    <dgm:pt modelId="{DD4EAC56-D474-421C-8331-1054B6568DDC}" type="sibTrans" cxnId="{2AC7E34E-DD08-4411-99E9-2AF83178508B}">
      <dgm:prSet/>
      <dgm:spPr/>
      <dgm:t>
        <a:bodyPr/>
        <a:lstStyle/>
        <a:p>
          <a:endParaRPr lang="en-US"/>
        </a:p>
      </dgm:t>
    </dgm:pt>
    <dgm:pt modelId="{AA8F9004-B917-4E03-BB06-1521C0B4FDCD}">
      <dgm:prSet phldrT="[Text]" custT="1"/>
      <dgm:spPr/>
      <dgm:t>
        <a:bodyPr/>
        <a:lstStyle/>
        <a:p>
          <a:r>
            <a:rPr lang="en-US" sz="1050" dirty="0" smtClean="0"/>
            <a:t>eComm link to Service Designer</a:t>
          </a:r>
          <a:endParaRPr lang="en-US" sz="1050" dirty="0"/>
        </a:p>
      </dgm:t>
    </dgm:pt>
    <dgm:pt modelId="{F409E518-A835-409F-9464-0E033769B165}" type="parTrans" cxnId="{0B0CB2AA-F960-41D6-ACE5-BF6F421C5848}">
      <dgm:prSet/>
      <dgm:spPr/>
      <dgm:t>
        <a:bodyPr/>
        <a:lstStyle/>
        <a:p>
          <a:endParaRPr lang="en-US"/>
        </a:p>
      </dgm:t>
    </dgm:pt>
    <dgm:pt modelId="{9175E947-1621-44CB-9821-808CF2F85F82}" type="sibTrans" cxnId="{0B0CB2AA-F960-41D6-ACE5-BF6F421C5848}">
      <dgm:prSet/>
      <dgm:spPr/>
      <dgm:t>
        <a:bodyPr/>
        <a:lstStyle/>
        <a:p>
          <a:endParaRPr lang="en-US"/>
        </a:p>
      </dgm:t>
    </dgm:pt>
    <dgm:pt modelId="{564B13A9-B948-4A64-B364-138F6AC06121}">
      <dgm:prSet phldrT="[Text]" custT="1"/>
      <dgm:spPr/>
      <dgm:t>
        <a:bodyPr/>
        <a:lstStyle/>
        <a:p>
          <a:r>
            <a:rPr lang="en-US" sz="1050" dirty="0" smtClean="0"/>
            <a:t>Order status, search,  pod</a:t>
          </a:r>
          <a:endParaRPr lang="en-US" sz="1050" dirty="0"/>
        </a:p>
      </dgm:t>
    </dgm:pt>
    <dgm:pt modelId="{E03E052F-9126-4A4A-88B4-EB8D45D6C294}" type="parTrans" cxnId="{6D9DE9AF-989F-41E0-BC0B-B91F17623304}">
      <dgm:prSet/>
      <dgm:spPr/>
      <dgm:t>
        <a:bodyPr/>
        <a:lstStyle/>
        <a:p>
          <a:endParaRPr lang="en-US"/>
        </a:p>
      </dgm:t>
    </dgm:pt>
    <dgm:pt modelId="{0CAA2140-BFBA-4033-BCFE-98C32BBAED75}" type="sibTrans" cxnId="{6D9DE9AF-989F-41E0-BC0B-B91F17623304}">
      <dgm:prSet/>
      <dgm:spPr/>
      <dgm:t>
        <a:bodyPr/>
        <a:lstStyle/>
        <a:p>
          <a:endParaRPr lang="en-US"/>
        </a:p>
      </dgm:t>
    </dgm:pt>
    <dgm:pt modelId="{ECCDE2AD-F77B-4829-BB9A-179BB2DBC4D7}">
      <dgm:prSet phldrT="[Text]" custT="1"/>
      <dgm:spPr/>
      <dgm:t>
        <a:bodyPr/>
        <a:lstStyle/>
        <a:p>
          <a:r>
            <a:rPr lang="en-US" sz="1050" dirty="0" smtClean="0"/>
            <a:t>VNS Integration</a:t>
          </a:r>
          <a:endParaRPr lang="en-US" sz="1050" dirty="0"/>
        </a:p>
      </dgm:t>
    </dgm:pt>
    <dgm:pt modelId="{36F0CBBC-7D9D-4E38-85A9-A7EE7CDE57CF}" type="parTrans" cxnId="{B57E1B89-05D3-4C40-B718-39FBE7F1CA3A}">
      <dgm:prSet/>
      <dgm:spPr/>
      <dgm:t>
        <a:bodyPr/>
        <a:lstStyle/>
        <a:p>
          <a:endParaRPr lang="en-US"/>
        </a:p>
      </dgm:t>
    </dgm:pt>
    <dgm:pt modelId="{F8C01276-44F0-4571-BD7B-EA12C1CE821E}" type="sibTrans" cxnId="{B57E1B89-05D3-4C40-B718-39FBE7F1CA3A}">
      <dgm:prSet/>
      <dgm:spPr/>
      <dgm:t>
        <a:bodyPr/>
        <a:lstStyle/>
        <a:p>
          <a:endParaRPr lang="en-US"/>
        </a:p>
      </dgm:t>
    </dgm:pt>
    <dgm:pt modelId="{17FB7221-98D9-4192-8FF8-9011C11CA896}" type="pres">
      <dgm:prSet presAssocID="{E1D83990-D10C-41BE-A575-2F1167DCAC4A}" presName="CompostProcess" presStyleCnt="0">
        <dgm:presLayoutVars>
          <dgm:dir/>
          <dgm:resizeHandles val="exact"/>
        </dgm:presLayoutVars>
      </dgm:prSet>
      <dgm:spPr/>
    </dgm:pt>
    <dgm:pt modelId="{BA76D94F-D226-47AA-A6B9-83BFFC24C54D}" type="pres">
      <dgm:prSet presAssocID="{E1D83990-D10C-41BE-A575-2F1167DCAC4A}" presName="arrow" presStyleLbl="bgShp" presStyleIdx="0" presStyleCnt="1" custScaleX="117647" custLinFactNeighborX="-6120" custLinFactNeighborY="825"/>
      <dgm:spPr/>
    </dgm:pt>
    <dgm:pt modelId="{00BCF360-7276-4ACE-9C2A-9AE19E38FA9E}" type="pres">
      <dgm:prSet presAssocID="{E1D83990-D10C-41BE-A575-2F1167DCAC4A}" presName="linearProcess" presStyleCnt="0"/>
      <dgm:spPr/>
    </dgm:pt>
    <dgm:pt modelId="{13C951EE-CAB7-42F9-8ECF-37318192BC1E}" type="pres">
      <dgm:prSet presAssocID="{4FC04E32-A87A-40D5-82CB-719FAC7E7691}" presName="textNode" presStyleLbl="node1" presStyleIdx="0" presStyleCnt="9" custLinFactNeighborX="-3625">
        <dgm:presLayoutVars>
          <dgm:bulletEnabled val="1"/>
        </dgm:presLayoutVars>
      </dgm:prSet>
      <dgm:spPr/>
      <dgm:t>
        <a:bodyPr/>
        <a:lstStyle/>
        <a:p>
          <a:endParaRPr lang="en-US"/>
        </a:p>
      </dgm:t>
    </dgm:pt>
    <dgm:pt modelId="{64A9CB29-401D-4309-89A4-2B633A6F22B8}" type="pres">
      <dgm:prSet presAssocID="{DD4EAC56-D474-421C-8331-1054B6568DDC}" presName="sibTrans" presStyleCnt="0"/>
      <dgm:spPr/>
    </dgm:pt>
    <dgm:pt modelId="{670B8AA7-951B-41E9-9661-720B62C0B83E}" type="pres">
      <dgm:prSet presAssocID="{564B13A9-B948-4A64-B364-138F6AC06121}" presName="textNode" presStyleLbl="node1" presStyleIdx="1" presStyleCnt="9" custLinFactNeighborX="-61698">
        <dgm:presLayoutVars>
          <dgm:bulletEnabled val="1"/>
        </dgm:presLayoutVars>
      </dgm:prSet>
      <dgm:spPr/>
      <dgm:t>
        <a:bodyPr/>
        <a:lstStyle/>
        <a:p>
          <a:endParaRPr lang="en-US"/>
        </a:p>
      </dgm:t>
    </dgm:pt>
    <dgm:pt modelId="{5BE0141B-2443-45D8-9B53-E6BE8CF81783}" type="pres">
      <dgm:prSet presAssocID="{0CAA2140-BFBA-4033-BCFE-98C32BBAED75}" presName="sibTrans" presStyleCnt="0"/>
      <dgm:spPr/>
    </dgm:pt>
    <dgm:pt modelId="{A50B279A-D6DB-4382-8241-CAAC49A99276}" type="pres">
      <dgm:prSet presAssocID="{C1BF512B-665E-4478-BA2F-79AB71F84E36}" presName="textNode" presStyleLbl="node1" presStyleIdx="2" presStyleCnt="9" custLinFactX="-3641" custLinFactNeighborX="-100000">
        <dgm:presLayoutVars>
          <dgm:bulletEnabled val="1"/>
        </dgm:presLayoutVars>
      </dgm:prSet>
      <dgm:spPr/>
      <dgm:t>
        <a:bodyPr/>
        <a:lstStyle/>
        <a:p>
          <a:endParaRPr lang="en-US"/>
        </a:p>
      </dgm:t>
    </dgm:pt>
    <dgm:pt modelId="{3697CEAE-4B06-44BD-875A-964E1ED31A80}" type="pres">
      <dgm:prSet presAssocID="{5A63140F-30EE-4EEB-9E42-777ADA4E116A}" presName="sibTrans" presStyleCnt="0"/>
      <dgm:spPr/>
    </dgm:pt>
    <dgm:pt modelId="{715088A0-3EA5-43B6-8A8D-5EA6CA116EEE}" type="pres">
      <dgm:prSet presAssocID="{F3F5A05B-9D6A-49AF-98A7-CB31FE05864C}" presName="textNode" presStyleLbl="node1" presStyleIdx="3" presStyleCnt="9" custLinFactX="-14357" custLinFactNeighborX="-100000">
        <dgm:presLayoutVars>
          <dgm:bulletEnabled val="1"/>
        </dgm:presLayoutVars>
      </dgm:prSet>
      <dgm:spPr/>
      <dgm:t>
        <a:bodyPr/>
        <a:lstStyle/>
        <a:p>
          <a:endParaRPr lang="en-US"/>
        </a:p>
      </dgm:t>
    </dgm:pt>
    <dgm:pt modelId="{6651CDFA-187D-4B44-B404-F6F6DF546634}" type="pres">
      <dgm:prSet presAssocID="{644CFC15-D142-40FE-8A98-1591DA22AE3F}" presName="sibTrans" presStyleCnt="0"/>
      <dgm:spPr/>
    </dgm:pt>
    <dgm:pt modelId="{FC9E4737-FBD6-4128-914F-BE84396FB2B2}" type="pres">
      <dgm:prSet presAssocID="{EC1C8F78-2DB3-4E1F-BD53-117C6570F72D}" presName="textNode" presStyleLbl="node1" presStyleIdx="4" presStyleCnt="9" custLinFactX="-24036" custLinFactNeighborX="-100000">
        <dgm:presLayoutVars>
          <dgm:bulletEnabled val="1"/>
        </dgm:presLayoutVars>
      </dgm:prSet>
      <dgm:spPr/>
      <dgm:t>
        <a:bodyPr/>
        <a:lstStyle/>
        <a:p>
          <a:endParaRPr lang="en-US"/>
        </a:p>
      </dgm:t>
    </dgm:pt>
    <dgm:pt modelId="{F9ACCCE8-E999-4DBB-BC42-294D4A2E4F09}" type="pres">
      <dgm:prSet presAssocID="{60B3E84B-DDB8-4E1A-B5B7-AD4B3357F434}" presName="sibTrans" presStyleCnt="0"/>
      <dgm:spPr/>
    </dgm:pt>
    <dgm:pt modelId="{51303C60-1161-4EB0-8AED-D876ED528DDC}" type="pres">
      <dgm:prSet presAssocID="{451EF14C-CD9E-41C0-A580-04C3A37611B9}" presName="textNode" presStyleLbl="node1" presStyleIdx="5" presStyleCnt="9" custLinFactX="-33246" custLinFactNeighborX="-100000">
        <dgm:presLayoutVars>
          <dgm:bulletEnabled val="1"/>
        </dgm:presLayoutVars>
      </dgm:prSet>
      <dgm:spPr/>
      <dgm:t>
        <a:bodyPr/>
        <a:lstStyle/>
        <a:p>
          <a:endParaRPr lang="en-US"/>
        </a:p>
      </dgm:t>
    </dgm:pt>
    <dgm:pt modelId="{0B54073F-6B64-41F1-9523-D0EAA3D0F644}" type="pres">
      <dgm:prSet presAssocID="{32B664D9-D4C5-43EE-8BBE-310C13039D33}" presName="sibTrans" presStyleCnt="0"/>
      <dgm:spPr/>
    </dgm:pt>
    <dgm:pt modelId="{8E450528-F392-4BE6-8A27-416E58B05676}" type="pres">
      <dgm:prSet presAssocID="{E2391A70-3CB6-4D4A-BBF6-50A55019D879}" presName="textNode" presStyleLbl="node1" presStyleIdx="6" presStyleCnt="9" custLinFactX="-43605" custLinFactNeighborX="-100000">
        <dgm:presLayoutVars>
          <dgm:bulletEnabled val="1"/>
        </dgm:presLayoutVars>
      </dgm:prSet>
      <dgm:spPr/>
      <dgm:t>
        <a:bodyPr/>
        <a:lstStyle/>
        <a:p>
          <a:endParaRPr lang="en-US"/>
        </a:p>
      </dgm:t>
    </dgm:pt>
    <dgm:pt modelId="{4E64D5FC-B911-4BC7-999A-751E2B753F93}" type="pres">
      <dgm:prSet presAssocID="{EA9B845A-6539-4DDE-B924-45CA88730E6F}" presName="sibTrans" presStyleCnt="0"/>
      <dgm:spPr/>
    </dgm:pt>
    <dgm:pt modelId="{B33C6E93-AACC-4E9B-925D-59AD47E49DF9}" type="pres">
      <dgm:prSet presAssocID="{AA8F9004-B917-4E03-BB06-1521C0B4FDCD}" presName="textNode" presStyleLbl="node1" presStyleIdx="7" presStyleCnt="9" custLinFactX="-52381" custLinFactNeighborX="-100000">
        <dgm:presLayoutVars>
          <dgm:bulletEnabled val="1"/>
        </dgm:presLayoutVars>
      </dgm:prSet>
      <dgm:spPr/>
      <dgm:t>
        <a:bodyPr/>
        <a:lstStyle/>
        <a:p>
          <a:endParaRPr lang="en-US"/>
        </a:p>
      </dgm:t>
    </dgm:pt>
    <dgm:pt modelId="{9107B0F4-FCEF-4F8F-A9FD-62B700DC3675}" type="pres">
      <dgm:prSet presAssocID="{9175E947-1621-44CB-9821-808CF2F85F82}" presName="sibTrans" presStyleCnt="0"/>
      <dgm:spPr/>
    </dgm:pt>
    <dgm:pt modelId="{585E6466-042A-4D4C-813A-E6D028446059}" type="pres">
      <dgm:prSet presAssocID="{ECCDE2AD-F77B-4829-BB9A-179BB2DBC4D7}" presName="textNode" presStyleLbl="node1" presStyleIdx="8" presStyleCnt="9" custLinFactX="-61652" custLinFactNeighborX="-100000" custLinFactNeighborY="-859">
        <dgm:presLayoutVars>
          <dgm:bulletEnabled val="1"/>
        </dgm:presLayoutVars>
      </dgm:prSet>
      <dgm:spPr/>
      <dgm:t>
        <a:bodyPr/>
        <a:lstStyle/>
        <a:p>
          <a:endParaRPr lang="en-US"/>
        </a:p>
      </dgm:t>
    </dgm:pt>
  </dgm:ptLst>
  <dgm:cxnLst>
    <dgm:cxn modelId="{F39957AD-E003-4C87-B466-7291656B8EC7}" srcId="{E1D83990-D10C-41BE-A575-2F1167DCAC4A}" destId="{EC1C8F78-2DB3-4E1F-BD53-117C6570F72D}" srcOrd="4" destOrd="0" parTransId="{DDADBF95-96D6-46BF-A665-3D0EC21C5738}" sibTransId="{60B3E84B-DDB8-4E1A-B5B7-AD4B3357F434}"/>
    <dgm:cxn modelId="{AA41146D-7E3B-4455-AAA9-D59B57C64CEC}" type="presOf" srcId="{AA8F9004-B917-4E03-BB06-1521C0B4FDCD}" destId="{B33C6E93-AACC-4E9B-925D-59AD47E49DF9}" srcOrd="0" destOrd="0" presId="urn:microsoft.com/office/officeart/2005/8/layout/hProcess9"/>
    <dgm:cxn modelId="{11F2804A-F19B-43C6-8502-7521672C4E4A}" type="presOf" srcId="{F3F5A05B-9D6A-49AF-98A7-CB31FE05864C}" destId="{715088A0-3EA5-43B6-8A8D-5EA6CA116EEE}" srcOrd="0" destOrd="0" presId="urn:microsoft.com/office/officeart/2005/8/layout/hProcess9"/>
    <dgm:cxn modelId="{F27F39D7-C038-4114-8265-7A4CFA7B4BBD}" srcId="{E1D83990-D10C-41BE-A575-2F1167DCAC4A}" destId="{E2391A70-3CB6-4D4A-BBF6-50A55019D879}" srcOrd="6" destOrd="0" parTransId="{42D0950C-5CDB-4632-9693-6452B653517C}" sibTransId="{EA9B845A-6539-4DDE-B924-45CA88730E6F}"/>
    <dgm:cxn modelId="{E45E3162-B7CB-41D1-8F7E-96B46C247B30}" srcId="{E1D83990-D10C-41BE-A575-2F1167DCAC4A}" destId="{F3F5A05B-9D6A-49AF-98A7-CB31FE05864C}" srcOrd="3" destOrd="0" parTransId="{38AC80AA-58AD-4852-A44A-3D235126A966}" sibTransId="{644CFC15-D142-40FE-8A98-1591DA22AE3F}"/>
    <dgm:cxn modelId="{99885835-AD7D-4976-B438-E0F9CB5944ED}" type="presOf" srcId="{451EF14C-CD9E-41C0-A580-04C3A37611B9}" destId="{51303C60-1161-4EB0-8AED-D876ED528DDC}" srcOrd="0" destOrd="0" presId="urn:microsoft.com/office/officeart/2005/8/layout/hProcess9"/>
    <dgm:cxn modelId="{882BA438-003C-4396-92A9-C4626BA4D7E3}" type="presOf" srcId="{E2391A70-3CB6-4D4A-BBF6-50A55019D879}" destId="{8E450528-F392-4BE6-8A27-416E58B05676}" srcOrd="0" destOrd="0" presId="urn:microsoft.com/office/officeart/2005/8/layout/hProcess9"/>
    <dgm:cxn modelId="{688BCEEB-9F80-457F-B789-1C92FCFFADEF}" type="presOf" srcId="{E1D83990-D10C-41BE-A575-2F1167DCAC4A}" destId="{17FB7221-98D9-4192-8FF8-9011C11CA896}" srcOrd="0" destOrd="0" presId="urn:microsoft.com/office/officeart/2005/8/layout/hProcess9"/>
    <dgm:cxn modelId="{6D9DE9AF-989F-41E0-BC0B-B91F17623304}" srcId="{E1D83990-D10C-41BE-A575-2F1167DCAC4A}" destId="{564B13A9-B948-4A64-B364-138F6AC06121}" srcOrd="1" destOrd="0" parTransId="{E03E052F-9126-4A4A-88B4-EB8D45D6C294}" sibTransId="{0CAA2140-BFBA-4033-BCFE-98C32BBAED75}"/>
    <dgm:cxn modelId="{E5670D8A-368E-4846-AD3C-E882BA8A4684}" srcId="{E1D83990-D10C-41BE-A575-2F1167DCAC4A}" destId="{451EF14C-CD9E-41C0-A580-04C3A37611B9}" srcOrd="5" destOrd="0" parTransId="{84D580C0-BCD7-45FA-BAB0-6E9F026404F0}" sibTransId="{32B664D9-D4C5-43EE-8BBE-310C13039D33}"/>
    <dgm:cxn modelId="{F087404A-F1FB-4262-823C-75E122E03A76}" type="presOf" srcId="{C1BF512B-665E-4478-BA2F-79AB71F84E36}" destId="{A50B279A-D6DB-4382-8241-CAAC49A99276}" srcOrd="0" destOrd="0" presId="urn:microsoft.com/office/officeart/2005/8/layout/hProcess9"/>
    <dgm:cxn modelId="{AE7D7DE1-1DBF-4A51-8573-9616C304DA62}" srcId="{E1D83990-D10C-41BE-A575-2F1167DCAC4A}" destId="{C1BF512B-665E-4478-BA2F-79AB71F84E36}" srcOrd="2" destOrd="0" parTransId="{CB59DFC9-5C27-47EB-A77F-C5FB8E588B16}" sibTransId="{5A63140F-30EE-4EEB-9E42-777ADA4E116A}"/>
    <dgm:cxn modelId="{39A791EE-1234-49E6-8068-F85814619468}" type="presOf" srcId="{ECCDE2AD-F77B-4829-BB9A-179BB2DBC4D7}" destId="{585E6466-042A-4D4C-813A-E6D028446059}" srcOrd="0" destOrd="0" presId="urn:microsoft.com/office/officeart/2005/8/layout/hProcess9"/>
    <dgm:cxn modelId="{1BAAFF4D-9FE8-4042-92B9-ED32B4DD0E8D}" type="presOf" srcId="{4FC04E32-A87A-40D5-82CB-719FAC7E7691}" destId="{13C951EE-CAB7-42F9-8ECF-37318192BC1E}" srcOrd="0" destOrd="0" presId="urn:microsoft.com/office/officeart/2005/8/layout/hProcess9"/>
    <dgm:cxn modelId="{0B0CB2AA-F960-41D6-ACE5-BF6F421C5848}" srcId="{E1D83990-D10C-41BE-A575-2F1167DCAC4A}" destId="{AA8F9004-B917-4E03-BB06-1521C0B4FDCD}" srcOrd="7" destOrd="0" parTransId="{F409E518-A835-409F-9464-0E033769B165}" sibTransId="{9175E947-1621-44CB-9821-808CF2F85F82}"/>
    <dgm:cxn modelId="{502F6F6D-99E6-4785-A59F-6F693C162C74}" type="presOf" srcId="{EC1C8F78-2DB3-4E1F-BD53-117C6570F72D}" destId="{FC9E4737-FBD6-4128-914F-BE84396FB2B2}" srcOrd="0" destOrd="0" presId="urn:microsoft.com/office/officeart/2005/8/layout/hProcess9"/>
    <dgm:cxn modelId="{039AAAAE-DA24-446D-AAB8-E88B8368AEF9}" type="presOf" srcId="{564B13A9-B948-4A64-B364-138F6AC06121}" destId="{670B8AA7-951B-41E9-9661-720B62C0B83E}" srcOrd="0" destOrd="0" presId="urn:microsoft.com/office/officeart/2005/8/layout/hProcess9"/>
    <dgm:cxn modelId="{2AC7E34E-DD08-4411-99E9-2AF83178508B}" srcId="{E1D83990-D10C-41BE-A575-2F1167DCAC4A}" destId="{4FC04E32-A87A-40D5-82CB-719FAC7E7691}" srcOrd="0" destOrd="0" parTransId="{5211CD03-3886-41FC-B928-1FFAAB202D82}" sibTransId="{DD4EAC56-D474-421C-8331-1054B6568DDC}"/>
    <dgm:cxn modelId="{B57E1B89-05D3-4C40-B718-39FBE7F1CA3A}" srcId="{E1D83990-D10C-41BE-A575-2F1167DCAC4A}" destId="{ECCDE2AD-F77B-4829-BB9A-179BB2DBC4D7}" srcOrd="8" destOrd="0" parTransId="{36F0CBBC-7D9D-4E38-85A9-A7EE7CDE57CF}" sibTransId="{F8C01276-44F0-4571-BD7B-EA12C1CE821E}"/>
    <dgm:cxn modelId="{40332161-1828-47F9-90C5-D2E7F5674DA4}" type="presParOf" srcId="{17FB7221-98D9-4192-8FF8-9011C11CA896}" destId="{BA76D94F-D226-47AA-A6B9-83BFFC24C54D}" srcOrd="0" destOrd="0" presId="urn:microsoft.com/office/officeart/2005/8/layout/hProcess9"/>
    <dgm:cxn modelId="{3C8856E9-A35D-45FD-8CAC-AB2B15BD845E}" type="presParOf" srcId="{17FB7221-98D9-4192-8FF8-9011C11CA896}" destId="{00BCF360-7276-4ACE-9C2A-9AE19E38FA9E}" srcOrd="1" destOrd="0" presId="urn:microsoft.com/office/officeart/2005/8/layout/hProcess9"/>
    <dgm:cxn modelId="{A92B23B1-6F52-4C5E-803F-60BC463A3DD4}" type="presParOf" srcId="{00BCF360-7276-4ACE-9C2A-9AE19E38FA9E}" destId="{13C951EE-CAB7-42F9-8ECF-37318192BC1E}" srcOrd="0" destOrd="0" presId="urn:microsoft.com/office/officeart/2005/8/layout/hProcess9"/>
    <dgm:cxn modelId="{935F24B9-DDBC-4D2E-A72D-96C85FE71610}" type="presParOf" srcId="{00BCF360-7276-4ACE-9C2A-9AE19E38FA9E}" destId="{64A9CB29-401D-4309-89A4-2B633A6F22B8}" srcOrd="1" destOrd="0" presId="urn:microsoft.com/office/officeart/2005/8/layout/hProcess9"/>
    <dgm:cxn modelId="{36A3DAEC-2CD9-4FAE-AF9D-8DE53BB01026}" type="presParOf" srcId="{00BCF360-7276-4ACE-9C2A-9AE19E38FA9E}" destId="{670B8AA7-951B-41E9-9661-720B62C0B83E}" srcOrd="2" destOrd="0" presId="urn:microsoft.com/office/officeart/2005/8/layout/hProcess9"/>
    <dgm:cxn modelId="{4CA29045-4401-47C9-BCF4-31B21E60AE00}" type="presParOf" srcId="{00BCF360-7276-4ACE-9C2A-9AE19E38FA9E}" destId="{5BE0141B-2443-45D8-9B53-E6BE8CF81783}" srcOrd="3" destOrd="0" presId="urn:microsoft.com/office/officeart/2005/8/layout/hProcess9"/>
    <dgm:cxn modelId="{1994F057-A750-4F29-B53D-2380A7608527}" type="presParOf" srcId="{00BCF360-7276-4ACE-9C2A-9AE19E38FA9E}" destId="{A50B279A-D6DB-4382-8241-CAAC49A99276}" srcOrd="4" destOrd="0" presId="urn:microsoft.com/office/officeart/2005/8/layout/hProcess9"/>
    <dgm:cxn modelId="{AE119BFF-7EAD-4930-B500-DB299D42DFE9}" type="presParOf" srcId="{00BCF360-7276-4ACE-9C2A-9AE19E38FA9E}" destId="{3697CEAE-4B06-44BD-875A-964E1ED31A80}" srcOrd="5" destOrd="0" presId="urn:microsoft.com/office/officeart/2005/8/layout/hProcess9"/>
    <dgm:cxn modelId="{8E8BE7E1-7A69-465A-B621-0CE133799906}" type="presParOf" srcId="{00BCF360-7276-4ACE-9C2A-9AE19E38FA9E}" destId="{715088A0-3EA5-43B6-8A8D-5EA6CA116EEE}" srcOrd="6" destOrd="0" presId="urn:microsoft.com/office/officeart/2005/8/layout/hProcess9"/>
    <dgm:cxn modelId="{629505DE-3F04-49F5-BE0A-5BBA46D1C16E}" type="presParOf" srcId="{00BCF360-7276-4ACE-9C2A-9AE19E38FA9E}" destId="{6651CDFA-187D-4B44-B404-F6F6DF546634}" srcOrd="7" destOrd="0" presId="urn:microsoft.com/office/officeart/2005/8/layout/hProcess9"/>
    <dgm:cxn modelId="{AEC1980C-0145-43C9-B32C-FAD936108B38}" type="presParOf" srcId="{00BCF360-7276-4ACE-9C2A-9AE19E38FA9E}" destId="{FC9E4737-FBD6-4128-914F-BE84396FB2B2}" srcOrd="8" destOrd="0" presId="urn:microsoft.com/office/officeart/2005/8/layout/hProcess9"/>
    <dgm:cxn modelId="{601B671F-E5BF-4835-8CCF-3A3E310D9196}" type="presParOf" srcId="{00BCF360-7276-4ACE-9C2A-9AE19E38FA9E}" destId="{F9ACCCE8-E999-4DBB-BC42-294D4A2E4F09}" srcOrd="9" destOrd="0" presId="urn:microsoft.com/office/officeart/2005/8/layout/hProcess9"/>
    <dgm:cxn modelId="{3C5A3945-ACDA-4720-8D32-59A8D3C2B4E9}" type="presParOf" srcId="{00BCF360-7276-4ACE-9C2A-9AE19E38FA9E}" destId="{51303C60-1161-4EB0-8AED-D876ED528DDC}" srcOrd="10" destOrd="0" presId="urn:microsoft.com/office/officeart/2005/8/layout/hProcess9"/>
    <dgm:cxn modelId="{595DCC07-8453-4335-AFEF-4692636E39DF}" type="presParOf" srcId="{00BCF360-7276-4ACE-9C2A-9AE19E38FA9E}" destId="{0B54073F-6B64-41F1-9523-D0EAA3D0F644}" srcOrd="11" destOrd="0" presId="urn:microsoft.com/office/officeart/2005/8/layout/hProcess9"/>
    <dgm:cxn modelId="{52111680-564C-402E-9F4B-A806D4652E35}" type="presParOf" srcId="{00BCF360-7276-4ACE-9C2A-9AE19E38FA9E}" destId="{8E450528-F392-4BE6-8A27-416E58B05676}" srcOrd="12" destOrd="0" presId="urn:microsoft.com/office/officeart/2005/8/layout/hProcess9"/>
    <dgm:cxn modelId="{D8F014D2-C0B3-4177-9A52-A081D241CAD7}" type="presParOf" srcId="{00BCF360-7276-4ACE-9C2A-9AE19E38FA9E}" destId="{4E64D5FC-B911-4BC7-999A-751E2B753F93}" srcOrd="13" destOrd="0" presId="urn:microsoft.com/office/officeart/2005/8/layout/hProcess9"/>
    <dgm:cxn modelId="{72427B62-68D7-4096-B1ED-4101D6748EAA}" type="presParOf" srcId="{00BCF360-7276-4ACE-9C2A-9AE19E38FA9E}" destId="{B33C6E93-AACC-4E9B-925D-59AD47E49DF9}" srcOrd="14" destOrd="0" presId="urn:microsoft.com/office/officeart/2005/8/layout/hProcess9"/>
    <dgm:cxn modelId="{E0C50089-9B74-4693-9F29-4146AAC57CB5}" type="presParOf" srcId="{00BCF360-7276-4ACE-9C2A-9AE19E38FA9E}" destId="{9107B0F4-FCEF-4F8F-A9FD-62B700DC3675}" srcOrd="15" destOrd="0" presId="urn:microsoft.com/office/officeart/2005/8/layout/hProcess9"/>
    <dgm:cxn modelId="{58A4DB27-E393-4A5E-A97F-3F5C82382065}" type="presParOf" srcId="{00BCF360-7276-4ACE-9C2A-9AE19E38FA9E}" destId="{585E6466-042A-4D4C-813A-E6D028446059}" srcOrd="16" destOrd="0" presId="urn:microsoft.com/office/officeart/2005/8/layout/hProcess9"/>
  </dgm:cxnLst>
  <dgm:bg>
    <a:solidFill>
      <a:schemeClr val="bg2"/>
    </a:solidFill>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1D83990-D10C-41BE-A575-2F1167DCAC4A}" type="doc">
      <dgm:prSet loTypeId="urn:microsoft.com/office/officeart/2005/8/layout/hProcess9" loCatId="process" qsTypeId="urn:microsoft.com/office/officeart/2005/8/quickstyle/simple3" qsCatId="simple" csTypeId="urn:microsoft.com/office/officeart/2005/8/colors/accent1_1" csCatId="accent1" phldr="1"/>
      <dgm:spPr/>
    </dgm:pt>
    <dgm:pt modelId="{05788937-A7F3-44E5-98B6-B95FE0EC6369}">
      <dgm:prSet phldrT="[Text]" custT="1"/>
      <dgm:spPr>
        <a:solidFill>
          <a:srgbClr val="FFC000"/>
        </a:solidFill>
      </dgm:spPr>
      <dgm:t>
        <a:bodyPr lIns="0"/>
        <a:lstStyle/>
        <a:p>
          <a:r>
            <a:rPr lang="en-US" sz="1200" dirty="0" smtClean="0"/>
            <a:t>Migrate to feature based access controls (FBAC)</a:t>
          </a:r>
          <a:endParaRPr lang="en-US" sz="1200" dirty="0"/>
        </a:p>
      </dgm:t>
    </dgm:pt>
    <dgm:pt modelId="{DE0D1C7E-2FC8-4386-84C8-E53091A34BB2}" type="parTrans" cxnId="{1A9CE531-AD12-48C9-9384-987569A4B69B}">
      <dgm:prSet custSzX="1371602"/>
      <dgm:spPr/>
      <dgm:t>
        <a:bodyPr/>
        <a:lstStyle/>
        <a:p>
          <a:endParaRPr lang="en-US" sz="1000">
            <a:solidFill>
              <a:schemeClr val="tx1"/>
            </a:solidFill>
          </a:endParaRPr>
        </a:p>
      </dgm:t>
    </dgm:pt>
    <dgm:pt modelId="{8769C409-2B6D-41D8-9F62-D411A5C4C8D3}" type="sibTrans" cxnId="{1A9CE531-AD12-48C9-9384-987569A4B69B}">
      <dgm:prSet/>
      <dgm:spPr/>
      <dgm:t>
        <a:bodyPr/>
        <a:lstStyle/>
        <a:p>
          <a:endParaRPr lang="en-US" sz="1000">
            <a:solidFill>
              <a:schemeClr val="tx1"/>
            </a:solidFill>
          </a:endParaRPr>
        </a:p>
      </dgm:t>
    </dgm:pt>
    <dgm:pt modelId="{435F3EE5-72ED-412E-A163-D84AD626D1E6}">
      <dgm:prSet phldrT="[Text]" custT="1"/>
      <dgm:spPr>
        <a:solidFill>
          <a:srgbClr val="FFC000">
            <a:alpha val="90000"/>
          </a:srgbClr>
        </a:solidFill>
      </dgm:spPr>
      <dgm:t>
        <a:bodyPr/>
        <a:lstStyle/>
        <a:p>
          <a:r>
            <a:rPr lang="en-US" sz="1200" dirty="0" smtClean="0"/>
            <a:t>Predictive Analytics/ Reporting</a:t>
          </a:r>
          <a:endParaRPr lang="en-US" sz="1200" dirty="0"/>
        </a:p>
      </dgm:t>
    </dgm:pt>
    <dgm:pt modelId="{0D728E3E-1D46-43DB-B01C-AD4D7AAA5463}" type="parTrans" cxnId="{EBC11246-1591-402C-A4E7-8A067A437154}">
      <dgm:prSet custSzX="1371602"/>
      <dgm:spPr/>
      <dgm:t>
        <a:bodyPr/>
        <a:lstStyle/>
        <a:p>
          <a:endParaRPr lang="en-US"/>
        </a:p>
      </dgm:t>
    </dgm:pt>
    <dgm:pt modelId="{819E18D9-70E2-4C55-BA48-D61845226532}" type="sibTrans" cxnId="{EBC11246-1591-402C-A4E7-8A067A437154}">
      <dgm:prSet/>
      <dgm:spPr/>
      <dgm:t>
        <a:bodyPr/>
        <a:lstStyle/>
        <a:p>
          <a:endParaRPr lang="en-US"/>
        </a:p>
      </dgm:t>
    </dgm:pt>
    <dgm:pt modelId="{8F93A075-F71F-4DDD-8F07-C9881CD94F8D}">
      <dgm:prSet phldrT="[Text]" custT="1"/>
      <dgm:spPr>
        <a:solidFill>
          <a:srgbClr val="FFC000">
            <a:alpha val="90000"/>
          </a:srgbClr>
        </a:solidFill>
      </dgm:spPr>
      <dgm:t>
        <a:bodyPr/>
        <a:lstStyle/>
        <a:p>
          <a:r>
            <a:rPr lang="en-US" sz="1200" dirty="0" smtClean="0"/>
            <a:t>Content/ Context filtering</a:t>
          </a:r>
          <a:endParaRPr lang="en-US" sz="1200" dirty="0"/>
        </a:p>
      </dgm:t>
    </dgm:pt>
    <dgm:pt modelId="{218A39CA-3620-474F-ADBD-348E73730DA2}" type="parTrans" cxnId="{AF1CE1E1-BC6E-4DFF-853A-63FCD006328B}">
      <dgm:prSet custSzX="1371604"/>
      <dgm:spPr/>
      <dgm:t>
        <a:bodyPr/>
        <a:lstStyle/>
        <a:p>
          <a:endParaRPr lang="en-US"/>
        </a:p>
      </dgm:t>
    </dgm:pt>
    <dgm:pt modelId="{1B6BE92C-2518-4FE0-8CE6-29A14CC87A03}" type="sibTrans" cxnId="{AF1CE1E1-BC6E-4DFF-853A-63FCD006328B}">
      <dgm:prSet/>
      <dgm:spPr/>
      <dgm:t>
        <a:bodyPr/>
        <a:lstStyle/>
        <a:p>
          <a:endParaRPr lang="en-US"/>
        </a:p>
      </dgm:t>
    </dgm:pt>
    <dgm:pt modelId="{678FDA8B-A7DD-4C5F-9DC9-196366A9A58C}">
      <dgm:prSet phldrT="[Text]" custT="1"/>
      <dgm:spPr>
        <a:solidFill>
          <a:schemeClr val="bg2"/>
        </a:solidFill>
        <a:ln>
          <a:solidFill>
            <a:schemeClr val="accent1"/>
          </a:solidFill>
        </a:ln>
      </dgm:spPr>
      <dgm:t>
        <a:bodyPr/>
        <a:lstStyle/>
        <a:p>
          <a:r>
            <a:rPr lang="en-US" sz="1200" dirty="0" smtClean="0"/>
            <a:t>Document management</a:t>
          </a:r>
          <a:endParaRPr lang="en-US" sz="1200" dirty="0"/>
        </a:p>
      </dgm:t>
    </dgm:pt>
    <dgm:pt modelId="{42E914DC-C856-4495-9E68-DD5533030EA0}" type="parTrans" cxnId="{E8A0AAA1-028E-4B1E-A444-D761B3BAA384}">
      <dgm:prSet/>
      <dgm:spPr/>
      <dgm:t>
        <a:bodyPr/>
        <a:lstStyle/>
        <a:p>
          <a:endParaRPr lang="en-US"/>
        </a:p>
      </dgm:t>
    </dgm:pt>
    <dgm:pt modelId="{83D013A0-4A99-4FD4-B20E-1675F6F95CE4}" type="sibTrans" cxnId="{E8A0AAA1-028E-4B1E-A444-D761B3BAA384}">
      <dgm:prSet/>
      <dgm:spPr/>
      <dgm:t>
        <a:bodyPr/>
        <a:lstStyle/>
        <a:p>
          <a:endParaRPr lang="en-US"/>
        </a:p>
      </dgm:t>
    </dgm:pt>
    <dgm:pt modelId="{A784912F-474F-4A27-8FB6-561E926E94C7}">
      <dgm:prSet phldrT="[Text]" custT="1"/>
      <dgm:spPr>
        <a:solidFill>
          <a:schemeClr val="bg2"/>
        </a:solidFill>
        <a:ln>
          <a:solidFill>
            <a:schemeClr val="accent1"/>
          </a:solidFill>
        </a:ln>
      </dgm:spPr>
      <dgm:t>
        <a:bodyPr/>
        <a:lstStyle/>
        <a:p>
          <a:r>
            <a:rPr lang="en-US" sz="1200" dirty="0" smtClean="0"/>
            <a:t>Service Inventory Reports in VEC</a:t>
          </a:r>
          <a:endParaRPr lang="en-US" sz="1200" dirty="0"/>
        </a:p>
      </dgm:t>
    </dgm:pt>
    <dgm:pt modelId="{1722200A-71E3-4FE7-9E5F-669360D028C2}" type="parTrans" cxnId="{A0E1B831-276C-465F-8BFC-9BF1494B4B25}">
      <dgm:prSet/>
      <dgm:spPr/>
      <dgm:t>
        <a:bodyPr/>
        <a:lstStyle/>
        <a:p>
          <a:endParaRPr lang="en-US"/>
        </a:p>
      </dgm:t>
    </dgm:pt>
    <dgm:pt modelId="{72FDFA58-5362-4B48-9EBA-814A3FECE817}" type="sibTrans" cxnId="{A0E1B831-276C-465F-8BFC-9BF1494B4B25}">
      <dgm:prSet/>
      <dgm:spPr/>
      <dgm:t>
        <a:bodyPr/>
        <a:lstStyle/>
        <a:p>
          <a:endParaRPr lang="en-US"/>
        </a:p>
      </dgm:t>
    </dgm:pt>
    <dgm:pt modelId="{17FB7221-98D9-4192-8FF8-9011C11CA896}" type="pres">
      <dgm:prSet presAssocID="{E1D83990-D10C-41BE-A575-2F1167DCAC4A}" presName="CompostProcess" presStyleCnt="0">
        <dgm:presLayoutVars>
          <dgm:dir/>
          <dgm:resizeHandles val="exact"/>
        </dgm:presLayoutVars>
      </dgm:prSet>
      <dgm:spPr/>
    </dgm:pt>
    <dgm:pt modelId="{BA76D94F-D226-47AA-A6B9-83BFFC24C54D}" type="pres">
      <dgm:prSet presAssocID="{E1D83990-D10C-41BE-A575-2F1167DCAC4A}" presName="arrow" presStyleLbl="bgShp" presStyleIdx="0" presStyleCnt="1" custScaleX="117647"/>
      <dgm:spPr/>
      <dgm:t>
        <a:bodyPr/>
        <a:lstStyle/>
        <a:p>
          <a:endParaRPr lang="en-US"/>
        </a:p>
      </dgm:t>
    </dgm:pt>
    <dgm:pt modelId="{00BCF360-7276-4ACE-9C2A-9AE19E38FA9E}" type="pres">
      <dgm:prSet presAssocID="{E1D83990-D10C-41BE-A575-2F1167DCAC4A}" presName="linearProcess" presStyleCnt="0"/>
      <dgm:spPr/>
    </dgm:pt>
    <dgm:pt modelId="{15DCDE7B-C26A-4BAA-9DF5-CEEE8228FE38}" type="pres">
      <dgm:prSet presAssocID="{05788937-A7F3-44E5-98B6-B95FE0EC6369}" presName="textNode" presStyleLbl="node1" presStyleIdx="0" presStyleCnt="5">
        <dgm:presLayoutVars>
          <dgm:bulletEnabled val="1"/>
        </dgm:presLayoutVars>
      </dgm:prSet>
      <dgm:spPr/>
      <dgm:t>
        <a:bodyPr/>
        <a:lstStyle/>
        <a:p>
          <a:endParaRPr lang="en-US"/>
        </a:p>
      </dgm:t>
    </dgm:pt>
    <dgm:pt modelId="{0B6CFC67-4EBE-4385-B43E-11B748F202FC}" type="pres">
      <dgm:prSet presAssocID="{8769C409-2B6D-41D8-9F62-D411A5C4C8D3}" presName="sibTrans" presStyleCnt="0"/>
      <dgm:spPr/>
    </dgm:pt>
    <dgm:pt modelId="{ECBF891F-E3C9-41AE-A55B-DC524C7F120D}" type="pres">
      <dgm:prSet presAssocID="{435F3EE5-72ED-412E-A163-D84AD626D1E6}" presName="textNode" presStyleLbl="node1" presStyleIdx="1" presStyleCnt="5" custLinFactNeighborX="-61375" custLinFactNeighborY="-1038">
        <dgm:presLayoutVars>
          <dgm:bulletEnabled val="1"/>
        </dgm:presLayoutVars>
      </dgm:prSet>
      <dgm:spPr/>
      <dgm:t>
        <a:bodyPr/>
        <a:lstStyle/>
        <a:p>
          <a:endParaRPr lang="en-US"/>
        </a:p>
      </dgm:t>
    </dgm:pt>
    <dgm:pt modelId="{FCE47C3B-BA19-466E-AD27-E554A459170E}" type="pres">
      <dgm:prSet presAssocID="{819E18D9-70E2-4C55-BA48-D61845226532}" presName="sibTrans" presStyleCnt="0"/>
      <dgm:spPr/>
    </dgm:pt>
    <dgm:pt modelId="{3B80D21E-0E49-4604-9AF2-EDB514657324}" type="pres">
      <dgm:prSet presAssocID="{8F93A075-F71F-4DDD-8F07-C9881CD94F8D}" presName="textNode" presStyleLbl="node1" presStyleIdx="2" presStyleCnt="5" custLinFactX="-3805" custLinFactNeighborX="-100000" custLinFactNeighborY="-1579">
        <dgm:presLayoutVars>
          <dgm:bulletEnabled val="1"/>
        </dgm:presLayoutVars>
      </dgm:prSet>
      <dgm:spPr/>
      <dgm:t>
        <a:bodyPr/>
        <a:lstStyle/>
        <a:p>
          <a:endParaRPr lang="en-US"/>
        </a:p>
      </dgm:t>
    </dgm:pt>
    <dgm:pt modelId="{E155146F-E37E-42E2-875F-21D53C7D6C71}" type="pres">
      <dgm:prSet presAssocID="{1B6BE92C-2518-4FE0-8CE6-29A14CC87A03}" presName="sibTrans" presStyleCnt="0"/>
      <dgm:spPr/>
    </dgm:pt>
    <dgm:pt modelId="{CBBBD707-7FA3-4B63-8F4C-3DE7B94BE879}" type="pres">
      <dgm:prSet presAssocID="{678FDA8B-A7DD-4C5F-9DC9-196366A9A58C}" presName="textNode" presStyleLbl="node1" presStyleIdx="3" presStyleCnt="5" custLinFactX="-14041" custLinFactNeighborX="-100000" custLinFactNeighborY="-83">
        <dgm:presLayoutVars>
          <dgm:bulletEnabled val="1"/>
        </dgm:presLayoutVars>
      </dgm:prSet>
      <dgm:spPr/>
      <dgm:t>
        <a:bodyPr/>
        <a:lstStyle/>
        <a:p>
          <a:endParaRPr lang="en-US"/>
        </a:p>
      </dgm:t>
    </dgm:pt>
    <dgm:pt modelId="{301E4285-A409-41F0-A00E-EE83E10B09CC}" type="pres">
      <dgm:prSet presAssocID="{83D013A0-4A99-4FD4-B20E-1675F6F95CE4}" presName="sibTrans" presStyleCnt="0"/>
      <dgm:spPr/>
    </dgm:pt>
    <dgm:pt modelId="{601A44F6-67E3-43A2-A067-1A99493F8317}" type="pres">
      <dgm:prSet presAssocID="{A784912F-474F-4A27-8FB6-561E926E94C7}" presName="textNode" presStyleLbl="node1" presStyleIdx="4" presStyleCnt="5" custLinFactX="-24908" custLinFactNeighborX="-100000" custLinFactNeighborY="-83">
        <dgm:presLayoutVars>
          <dgm:bulletEnabled val="1"/>
        </dgm:presLayoutVars>
      </dgm:prSet>
      <dgm:spPr/>
      <dgm:t>
        <a:bodyPr/>
        <a:lstStyle/>
        <a:p>
          <a:endParaRPr lang="en-US"/>
        </a:p>
      </dgm:t>
    </dgm:pt>
  </dgm:ptLst>
  <dgm:cxnLst>
    <dgm:cxn modelId="{CBAC260B-CD3E-4809-B9FC-EC4AD0D183A6}" type="presOf" srcId="{678FDA8B-A7DD-4C5F-9DC9-196366A9A58C}" destId="{CBBBD707-7FA3-4B63-8F4C-3DE7B94BE879}" srcOrd="0" destOrd="0" presId="urn:microsoft.com/office/officeart/2005/8/layout/hProcess9"/>
    <dgm:cxn modelId="{BA1F5F49-B465-4AD2-836C-FCA4A6597EE9}" type="presOf" srcId="{05788937-A7F3-44E5-98B6-B95FE0EC6369}" destId="{15DCDE7B-C26A-4BAA-9DF5-CEEE8228FE38}" srcOrd="0" destOrd="0" presId="urn:microsoft.com/office/officeart/2005/8/layout/hProcess9"/>
    <dgm:cxn modelId="{58A38B8E-B3F5-4192-AD26-A38B56CA3A69}" type="presOf" srcId="{435F3EE5-72ED-412E-A163-D84AD626D1E6}" destId="{ECBF891F-E3C9-41AE-A55B-DC524C7F120D}" srcOrd="0" destOrd="0" presId="urn:microsoft.com/office/officeart/2005/8/layout/hProcess9"/>
    <dgm:cxn modelId="{E8A0AAA1-028E-4B1E-A444-D761B3BAA384}" srcId="{E1D83990-D10C-41BE-A575-2F1167DCAC4A}" destId="{678FDA8B-A7DD-4C5F-9DC9-196366A9A58C}" srcOrd="3" destOrd="0" parTransId="{42E914DC-C856-4495-9E68-DD5533030EA0}" sibTransId="{83D013A0-4A99-4FD4-B20E-1675F6F95CE4}"/>
    <dgm:cxn modelId="{A0E1B831-276C-465F-8BFC-9BF1494B4B25}" srcId="{E1D83990-D10C-41BE-A575-2F1167DCAC4A}" destId="{A784912F-474F-4A27-8FB6-561E926E94C7}" srcOrd="4" destOrd="0" parTransId="{1722200A-71E3-4FE7-9E5F-669360D028C2}" sibTransId="{72FDFA58-5362-4B48-9EBA-814A3FECE817}"/>
    <dgm:cxn modelId="{493303FF-3474-4063-8429-2EBFFF60BF71}" type="presOf" srcId="{8F93A075-F71F-4DDD-8F07-C9881CD94F8D}" destId="{3B80D21E-0E49-4604-9AF2-EDB514657324}" srcOrd="0" destOrd="0" presId="urn:microsoft.com/office/officeart/2005/8/layout/hProcess9"/>
    <dgm:cxn modelId="{1A9CE531-AD12-48C9-9384-987569A4B69B}" srcId="{E1D83990-D10C-41BE-A575-2F1167DCAC4A}" destId="{05788937-A7F3-44E5-98B6-B95FE0EC6369}" srcOrd="0" destOrd="0" parTransId="{DE0D1C7E-2FC8-4386-84C8-E53091A34BB2}" sibTransId="{8769C409-2B6D-41D8-9F62-D411A5C4C8D3}"/>
    <dgm:cxn modelId="{EBC11246-1591-402C-A4E7-8A067A437154}" srcId="{E1D83990-D10C-41BE-A575-2F1167DCAC4A}" destId="{435F3EE5-72ED-412E-A163-D84AD626D1E6}" srcOrd="1" destOrd="0" parTransId="{0D728E3E-1D46-43DB-B01C-AD4D7AAA5463}" sibTransId="{819E18D9-70E2-4C55-BA48-D61845226532}"/>
    <dgm:cxn modelId="{AF1CE1E1-BC6E-4DFF-853A-63FCD006328B}" srcId="{E1D83990-D10C-41BE-A575-2F1167DCAC4A}" destId="{8F93A075-F71F-4DDD-8F07-C9881CD94F8D}" srcOrd="2" destOrd="0" parTransId="{218A39CA-3620-474F-ADBD-348E73730DA2}" sibTransId="{1B6BE92C-2518-4FE0-8CE6-29A14CC87A03}"/>
    <dgm:cxn modelId="{E12AE5C8-FF3F-4143-8D17-BDF335AB9C83}" type="presOf" srcId="{A784912F-474F-4A27-8FB6-561E926E94C7}" destId="{601A44F6-67E3-43A2-A067-1A99493F8317}" srcOrd="0" destOrd="0" presId="urn:microsoft.com/office/officeart/2005/8/layout/hProcess9"/>
    <dgm:cxn modelId="{30B18C7C-1A1C-4145-9313-465A14636077}" type="presOf" srcId="{E1D83990-D10C-41BE-A575-2F1167DCAC4A}" destId="{17FB7221-98D9-4192-8FF8-9011C11CA896}" srcOrd="0" destOrd="0" presId="urn:microsoft.com/office/officeart/2005/8/layout/hProcess9"/>
    <dgm:cxn modelId="{23EBA7C7-1A8D-4189-A3D1-5334D186ABC5}" type="presParOf" srcId="{17FB7221-98D9-4192-8FF8-9011C11CA896}" destId="{BA76D94F-D226-47AA-A6B9-83BFFC24C54D}" srcOrd="0" destOrd="0" presId="urn:microsoft.com/office/officeart/2005/8/layout/hProcess9"/>
    <dgm:cxn modelId="{AFC2901B-6944-485F-ABD4-AB96AE782292}" type="presParOf" srcId="{17FB7221-98D9-4192-8FF8-9011C11CA896}" destId="{00BCF360-7276-4ACE-9C2A-9AE19E38FA9E}" srcOrd="1" destOrd="0" presId="urn:microsoft.com/office/officeart/2005/8/layout/hProcess9"/>
    <dgm:cxn modelId="{1123AF1C-A170-4CAE-8BD9-555EE4D0C7A2}" type="presParOf" srcId="{00BCF360-7276-4ACE-9C2A-9AE19E38FA9E}" destId="{15DCDE7B-C26A-4BAA-9DF5-CEEE8228FE38}" srcOrd="0" destOrd="0" presId="urn:microsoft.com/office/officeart/2005/8/layout/hProcess9"/>
    <dgm:cxn modelId="{D552B490-0AF5-4D6F-B784-081565A18058}" type="presParOf" srcId="{00BCF360-7276-4ACE-9C2A-9AE19E38FA9E}" destId="{0B6CFC67-4EBE-4385-B43E-11B748F202FC}" srcOrd="1" destOrd="0" presId="urn:microsoft.com/office/officeart/2005/8/layout/hProcess9"/>
    <dgm:cxn modelId="{C6070619-384E-4A71-9047-9E3C38258C04}" type="presParOf" srcId="{00BCF360-7276-4ACE-9C2A-9AE19E38FA9E}" destId="{ECBF891F-E3C9-41AE-A55B-DC524C7F120D}" srcOrd="2" destOrd="0" presId="urn:microsoft.com/office/officeart/2005/8/layout/hProcess9"/>
    <dgm:cxn modelId="{7325333B-B9C4-412F-822F-39687C1CE127}" type="presParOf" srcId="{00BCF360-7276-4ACE-9C2A-9AE19E38FA9E}" destId="{FCE47C3B-BA19-466E-AD27-E554A459170E}" srcOrd="3" destOrd="0" presId="urn:microsoft.com/office/officeart/2005/8/layout/hProcess9"/>
    <dgm:cxn modelId="{6034FA97-66E3-4206-A3FF-3520729C6C6D}" type="presParOf" srcId="{00BCF360-7276-4ACE-9C2A-9AE19E38FA9E}" destId="{3B80D21E-0E49-4604-9AF2-EDB514657324}" srcOrd="4" destOrd="0" presId="urn:microsoft.com/office/officeart/2005/8/layout/hProcess9"/>
    <dgm:cxn modelId="{BDF1FECA-55E7-4CFE-BC9A-C91323980C3F}" type="presParOf" srcId="{00BCF360-7276-4ACE-9C2A-9AE19E38FA9E}" destId="{E155146F-E37E-42E2-875F-21D53C7D6C71}" srcOrd="5" destOrd="0" presId="urn:microsoft.com/office/officeart/2005/8/layout/hProcess9"/>
    <dgm:cxn modelId="{41B1ED3A-9E6D-4C98-8FDA-369EA68856FC}" type="presParOf" srcId="{00BCF360-7276-4ACE-9C2A-9AE19E38FA9E}" destId="{CBBBD707-7FA3-4B63-8F4C-3DE7B94BE879}" srcOrd="6" destOrd="0" presId="urn:microsoft.com/office/officeart/2005/8/layout/hProcess9"/>
    <dgm:cxn modelId="{DFE0587F-12C0-4FF7-826E-3D86994688B9}" type="presParOf" srcId="{00BCF360-7276-4ACE-9C2A-9AE19E38FA9E}" destId="{301E4285-A409-41F0-A00E-EE83E10B09CC}" srcOrd="7" destOrd="0" presId="urn:microsoft.com/office/officeart/2005/8/layout/hProcess9"/>
    <dgm:cxn modelId="{FC89F008-BE90-4FDD-ADCE-ABC5019DC629}" type="presParOf" srcId="{00BCF360-7276-4ACE-9C2A-9AE19E38FA9E}" destId="{601A44F6-67E3-43A2-A067-1A99493F8317}" srcOrd="8" destOrd="0" presId="urn:microsoft.com/office/officeart/2005/8/layout/hProcess9"/>
  </dgm:cxnLst>
  <dgm:bg>
    <a:solidFill>
      <a:schemeClr val="bg2"/>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1D83990-D10C-41BE-A575-2F1167DCAC4A}" type="doc">
      <dgm:prSet loTypeId="urn:microsoft.com/office/officeart/2005/8/layout/hProcess9" loCatId="process" qsTypeId="urn:microsoft.com/office/officeart/2005/8/quickstyle/simple3" qsCatId="simple" csTypeId="urn:microsoft.com/office/officeart/2005/8/colors/accent1_1" csCatId="accent1" phldr="1"/>
      <dgm:spPr/>
    </dgm:pt>
    <dgm:pt modelId="{4FC04E32-A87A-40D5-82CB-719FAC7E7691}">
      <dgm:prSet phldrT="[Text]" custT="1"/>
      <dgm:spPr/>
      <dgm:t>
        <a:bodyPr/>
        <a:lstStyle/>
        <a:p>
          <a:r>
            <a:rPr lang="en-US" sz="1200" dirty="0" smtClean="0"/>
            <a:t>Case management collaboration</a:t>
          </a:r>
          <a:endParaRPr lang="en-US" sz="1200" dirty="0"/>
        </a:p>
      </dgm:t>
    </dgm:pt>
    <dgm:pt modelId="{5211CD03-3886-41FC-B928-1FFAAB202D82}" type="parTrans" cxnId="{2AC7E34E-DD08-4411-99E9-2AF83178508B}">
      <dgm:prSet/>
      <dgm:spPr/>
      <dgm:t>
        <a:bodyPr/>
        <a:lstStyle/>
        <a:p>
          <a:endParaRPr lang="en-US"/>
        </a:p>
      </dgm:t>
    </dgm:pt>
    <dgm:pt modelId="{DD4EAC56-D474-421C-8331-1054B6568DDC}" type="sibTrans" cxnId="{2AC7E34E-DD08-4411-99E9-2AF83178508B}">
      <dgm:prSet/>
      <dgm:spPr/>
      <dgm:t>
        <a:bodyPr/>
        <a:lstStyle/>
        <a:p>
          <a:endParaRPr lang="en-US"/>
        </a:p>
      </dgm:t>
    </dgm:pt>
    <dgm:pt modelId="{01DFE87B-0B3C-4C2E-BEBA-277B0BB0447D}">
      <dgm:prSet phldrT="[Text]" custT="1"/>
      <dgm:spPr/>
      <dgm:t>
        <a:bodyPr/>
        <a:lstStyle/>
        <a:p>
          <a:r>
            <a:rPr lang="en-US" sz="1200" dirty="0" smtClean="0"/>
            <a:t>Client Health Index in VEC</a:t>
          </a:r>
          <a:endParaRPr lang="en-US" sz="1200" dirty="0"/>
        </a:p>
      </dgm:t>
    </dgm:pt>
    <dgm:pt modelId="{284EECA5-A260-4DFE-8592-FDB7C59DDC3D}" type="parTrans" cxnId="{3EF27CAF-3664-4009-92B7-A966C62B0126}">
      <dgm:prSet/>
      <dgm:spPr/>
      <dgm:t>
        <a:bodyPr/>
        <a:lstStyle/>
        <a:p>
          <a:endParaRPr lang="en-US"/>
        </a:p>
      </dgm:t>
    </dgm:pt>
    <dgm:pt modelId="{801A8800-7774-4259-9AF4-E39ADDAF019E}" type="sibTrans" cxnId="{3EF27CAF-3664-4009-92B7-A966C62B0126}">
      <dgm:prSet/>
      <dgm:spPr/>
      <dgm:t>
        <a:bodyPr/>
        <a:lstStyle/>
        <a:p>
          <a:endParaRPr lang="en-US"/>
        </a:p>
      </dgm:t>
    </dgm:pt>
    <dgm:pt modelId="{8154D223-93C0-4EE9-985F-E9C9D441FC59}">
      <dgm:prSet phldrT="[Text]" custT="1"/>
      <dgm:spPr/>
      <dgm:t>
        <a:bodyPr/>
        <a:lstStyle/>
        <a:p>
          <a:r>
            <a:rPr lang="en-US" sz="1200" dirty="0" smtClean="0"/>
            <a:t>VEC user administration</a:t>
          </a:r>
          <a:endParaRPr lang="en-US" sz="1200" dirty="0"/>
        </a:p>
      </dgm:t>
    </dgm:pt>
    <dgm:pt modelId="{55F24ED9-99C0-457C-83AF-4E0EAC4CA3D5}" type="parTrans" cxnId="{A7962378-552A-4755-B92F-3FD3E29F4C92}">
      <dgm:prSet/>
      <dgm:spPr/>
      <dgm:t>
        <a:bodyPr/>
        <a:lstStyle/>
        <a:p>
          <a:endParaRPr lang="en-US"/>
        </a:p>
      </dgm:t>
    </dgm:pt>
    <dgm:pt modelId="{5647ED90-AE69-4F54-BDB4-80DCBB869070}" type="sibTrans" cxnId="{A7962378-552A-4755-B92F-3FD3E29F4C92}">
      <dgm:prSet/>
      <dgm:spPr/>
      <dgm:t>
        <a:bodyPr/>
        <a:lstStyle/>
        <a:p>
          <a:endParaRPr lang="en-US"/>
        </a:p>
      </dgm:t>
    </dgm:pt>
    <dgm:pt modelId="{AEF97C1D-A43C-4747-B964-EB92733478D1}">
      <dgm:prSet phldrT="[Text]" custT="1"/>
      <dgm:spPr/>
      <dgm:t>
        <a:bodyPr/>
        <a:lstStyle/>
        <a:p>
          <a:r>
            <a:rPr lang="en-US" sz="1200" dirty="0" smtClean="0"/>
            <a:t>Standard performance index</a:t>
          </a:r>
          <a:endParaRPr lang="en-US" sz="1200" dirty="0"/>
        </a:p>
      </dgm:t>
    </dgm:pt>
    <dgm:pt modelId="{55A7F6CF-406F-4F74-A418-ADAE8838CFDE}" type="parTrans" cxnId="{8C8A7222-1A69-4558-8807-FA67EA05E257}">
      <dgm:prSet/>
      <dgm:spPr/>
      <dgm:t>
        <a:bodyPr/>
        <a:lstStyle/>
        <a:p>
          <a:endParaRPr lang="en-US"/>
        </a:p>
      </dgm:t>
    </dgm:pt>
    <dgm:pt modelId="{A25630DF-3B62-427A-9911-78C2E17F8842}" type="sibTrans" cxnId="{8C8A7222-1A69-4558-8807-FA67EA05E257}">
      <dgm:prSet/>
      <dgm:spPr/>
      <dgm:t>
        <a:bodyPr/>
        <a:lstStyle/>
        <a:p>
          <a:endParaRPr lang="en-US"/>
        </a:p>
      </dgm:t>
    </dgm:pt>
    <dgm:pt modelId="{17FB7221-98D9-4192-8FF8-9011C11CA896}" type="pres">
      <dgm:prSet presAssocID="{E1D83990-D10C-41BE-A575-2F1167DCAC4A}" presName="CompostProcess" presStyleCnt="0">
        <dgm:presLayoutVars>
          <dgm:dir/>
          <dgm:resizeHandles val="exact"/>
        </dgm:presLayoutVars>
      </dgm:prSet>
      <dgm:spPr/>
    </dgm:pt>
    <dgm:pt modelId="{BA76D94F-D226-47AA-A6B9-83BFFC24C54D}" type="pres">
      <dgm:prSet presAssocID="{E1D83990-D10C-41BE-A575-2F1167DCAC4A}" presName="arrow" presStyleLbl="bgShp" presStyleIdx="0" presStyleCnt="1" custScaleX="117647" custLinFactNeighborX="-4243" custLinFactNeighborY="-1647"/>
      <dgm:spPr/>
    </dgm:pt>
    <dgm:pt modelId="{00BCF360-7276-4ACE-9C2A-9AE19E38FA9E}" type="pres">
      <dgm:prSet presAssocID="{E1D83990-D10C-41BE-A575-2F1167DCAC4A}" presName="linearProcess" presStyleCnt="0"/>
      <dgm:spPr/>
    </dgm:pt>
    <dgm:pt modelId="{13C951EE-CAB7-42F9-8ECF-37318192BC1E}" type="pres">
      <dgm:prSet presAssocID="{4FC04E32-A87A-40D5-82CB-719FAC7E7691}" presName="textNode" presStyleLbl="node1" presStyleIdx="0" presStyleCnt="4" custScaleX="59262" custLinFactX="-12102" custLinFactNeighborX="-100000" custLinFactNeighborY="-2579">
        <dgm:presLayoutVars>
          <dgm:bulletEnabled val="1"/>
        </dgm:presLayoutVars>
      </dgm:prSet>
      <dgm:spPr/>
      <dgm:t>
        <a:bodyPr/>
        <a:lstStyle/>
        <a:p>
          <a:endParaRPr lang="en-US"/>
        </a:p>
      </dgm:t>
    </dgm:pt>
    <dgm:pt modelId="{2769095D-070A-4D9F-9B9E-5363834CF678}" type="pres">
      <dgm:prSet presAssocID="{DD4EAC56-D474-421C-8331-1054B6568DDC}" presName="sibTrans" presStyleCnt="0"/>
      <dgm:spPr/>
    </dgm:pt>
    <dgm:pt modelId="{886D4CB6-89E8-4051-AAF9-CB84D733C9B9}" type="pres">
      <dgm:prSet presAssocID="{01DFE87B-0B3C-4C2E-BEBA-277B0BB0447D}" presName="textNode" presStyleLbl="node1" presStyleIdx="1" presStyleCnt="4" custScaleX="59345" custLinFactX="-16446" custLinFactNeighborX="-100000" custLinFactNeighborY="-3488">
        <dgm:presLayoutVars>
          <dgm:bulletEnabled val="1"/>
        </dgm:presLayoutVars>
      </dgm:prSet>
      <dgm:spPr/>
      <dgm:t>
        <a:bodyPr/>
        <a:lstStyle/>
        <a:p>
          <a:endParaRPr lang="en-US"/>
        </a:p>
      </dgm:t>
    </dgm:pt>
    <dgm:pt modelId="{95F00FF1-CD99-4886-87CA-603395AAFFE6}" type="pres">
      <dgm:prSet presAssocID="{801A8800-7774-4259-9AF4-E39ADDAF019E}" presName="sibTrans" presStyleCnt="0"/>
      <dgm:spPr/>
    </dgm:pt>
    <dgm:pt modelId="{A234307E-81D7-409C-A92D-665FAEA78283}" type="pres">
      <dgm:prSet presAssocID="{8154D223-93C0-4EE9-985F-E9C9D441FC59}" presName="textNode" presStyleLbl="node1" presStyleIdx="2" presStyleCnt="4" custScaleX="59262" custLinFactX="-26150" custLinFactNeighborX="-100000" custLinFactNeighborY="-3810">
        <dgm:presLayoutVars>
          <dgm:bulletEnabled val="1"/>
        </dgm:presLayoutVars>
      </dgm:prSet>
      <dgm:spPr/>
      <dgm:t>
        <a:bodyPr/>
        <a:lstStyle/>
        <a:p>
          <a:endParaRPr lang="en-US"/>
        </a:p>
      </dgm:t>
    </dgm:pt>
    <dgm:pt modelId="{86BCF828-E271-4840-A39D-A89CE8ED1013}" type="pres">
      <dgm:prSet presAssocID="{5647ED90-AE69-4F54-BDB4-80DCBB869070}" presName="sibTrans" presStyleCnt="0"/>
      <dgm:spPr/>
    </dgm:pt>
    <dgm:pt modelId="{1E1D29AA-13A8-4D15-9088-D24D2A7572D3}" type="pres">
      <dgm:prSet presAssocID="{AEF97C1D-A43C-4747-B964-EB92733478D1}" presName="textNode" presStyleLbl="node1" presStyleIdx="3" presStyleCnt="4" custScaleX="59262" custLinFactX="-36768" custLinFactNeighborX="-100000" custLinFactNeighborY="-2625">
        <dgm:presLayoutVars>
          <dgm:bulletEnabled val="1"/>
        </dgm:presLayoutVars>
      </dgm:prSet>
      <dgm:spPr/>
      <dgm:t>
        <a:bodyPr/>
        <a:lstStyle/>
        <a:p>
          <a:endParaRPr lang="en-US"/>
        </a:p>
      </dgm:t>
    </dgm:pt>
  </dgm:ptLst>
  <dgm:cxnLst>
    <dgm:cxn modelId="{A7962378-552A-4755-B92F-3FD3E29F4C92}" srcId="{E1D83990-D10C-41BE-A575-2F1167DCAC4A}" destId="{8154D223-93C0-4EE9-985F-E9C9D441FC59}" srcOrd="2" destOrd="0" parTransId="{55F24ED9-99C0-457C-83AF-4E0EAC4CA3D5}" sibTransId="{5647ED90-AE69-4F54-BDB4-80DCBB869070}"/>
    <dgm:cxn modelId="{CAA78A74-6D9A-4169-AE51-C5823715AFAE}" type="presOf" srcId="{E1D83990-D10C-41BE-A575-2F1167DCAC4A}" destId="{17FB7221-98D9-4192-8FF8-9011C11CA896}" srcOrd="0" destOrd="0" presId="urn:microsoft.com/office/officeart/2005/8/layout/hProcess9"/>
    <dgm:cxn modelId="{B2D8C20C-82C8-4026-B7BF-0B7D8F157478}" type="presOf" srcId="{01DFE87B-0B3C-4C2E-BEBA-277B0BB0447D}" destId="{886D4CB6-89E8-4051-AAF9-CB84D733C9B9}" srcOrd="0" destOrd="0" presId="urn:microsoft.com/office/officeart/2005/8/layout/hProcess9"/>
    <dgm:cxn modelId="{8C8A7222-1A69-4558-8807-FA67EA05E257}" srcId="{E1D83990-D10C-41BE-A575-2F1167DCAC4A}" destId="{AEF97C1D-A43C-4747-B964-EB92733478D1}" srcOrd="3" destOrd="0" parTransId="{55A7F6CF-406F-4F74-A418-ADAE8838CFDE}" sibTransId="{A25630DF-3B62-427A-9911-78C2E17F8842}"/>
    <dgm:cxn modelId="{3EF27CAF-3664-4009-92B7-A966C62B0126}" srcId="{E1D83990-D10C-41BE-A575-2F1167DCAC4A}" destId="{01DFE87B-0B3C-4C2E-BEBA-277B0BB0447D}" srcOrd="1" destOrd="0" parTransId="{284EECA5-A260-4DFE-8592-FDB7C59DDC3D}" sibTransId="{801A8800-7774-4259-9AF4-E39ADDAF019E}"/>
    <dgm:cxn modelId="{E66F56CE-220A-423E-AB1E-3715B864F2DB}" type="presOf" srcId="{4FC04E32-A87A-40D5-82CB-719FAC7E7691}" destId="{13C951EE-CAB7-42F9-8ECF-37318192BC1E}" srcOrd="0" destOrd="0" presId="urn:microsoft.com/office/officeart/2005/8/layout/hProcess9"/>
    <dgm:cxn modelId="{845682E2-45D7-490D-8C8A-167D6DF251C7}" type="presOf" srcId="{AEF97C1D-A43C-4747-B964-EB92733478D1}" destId="{1E1D29AA-13A8-4D15-9088-D24D2A7572D3}" srcOrd="0" destOrd="0" presId="urn:microsoft.com/office/officeart/2005/8/layout/hProcess9"/>
    <dgm:cxn modelId="{15F8495C-3362-4816-B1A7-585BA1DC9660}" type="presOf" srcId="{8154D223-93C0-4EE9-985F-E9C9D441FC59}" destId="{A234307E-81D7-409C-A92D-665FAEA78283}" srcOrd="0" destOrd="0" presId="urn:microsoft.com/office/officeart/2005/8/layout/hProcess9"/>
    <dgm:cxn modelId="{2AC7E34E-DD08-4411-99E9-2AF83178508B}" srcId="{E1D83990-D10C-41BE-A575-2F1167DCAC4A}" destId="{4FC04E32-A87A-40D5-82CB-719FAC7E7691}" srcOrd="0" destOrd="0" parTransId="{5211CD03-3886-41FC-B928-1FFAAB202D82}" sibTransId="{DD4EAC56-D474-421C-8331-1054B6568DDC}"/>
    <dgm:cxn modelId="{21F90ACF-25FD-4F8A-B1DD-E786C6B2DDD7}" type="presParOf" srcId="{17FB7221-98D9-4192-8FF8-9011C11CA896}" destId="{BA76D94F-D226-47AA-A6B9-83BFFC24C54D}" srcOrd="0" destOrd="0" presId="urn:microsoft.com/office/officeart/2005/8/layout/hProcess9"/>
    <dgm:cxn modelId="{51211212-A4E4-4CF7-B021-84273BA6A1A2}" type="presParOf" srcId="{17FB7221-98D9-4192-8FF8-9011C11CA896}" destId="{00BCF360-7276-4ACE-9C2A-9AE19E38FA9E}" srcOrd="1" destOrd="0" presId="urn:microsoft.com/office/officeart/2005/8/layout/hProcess9"/>
    <dgm:cxn modelId="{7ACE8E42-9E37-4065-A625-1D055773C2D8}" type="presParOf" srcId="{00BCF360-7276-4ACE-9C2A-9AE19E38FA9E}" destId="{13C951EE-CAB7-42F9-8ECF-37318192BC1E}" srcOrd="0" destOrd="0" presId="urn:microsoft.com/office/officeart/2005/8/layout/hProcess9"/>
    <dgm:cxn modelId="{E7A68AE4-8396-4C99-AFF7-00DA514E3400}" type="presParOf" srcId="{00BCF360-7276-4ACE-9C2A-9AE19E38FA9E}" destId="{2769095D-070A-4D9F-9B9E-5363834CF678}" srcOrd="1" destOrd="0" presId="urn:microsoft.com/office/officeart/2005/8/layout/hProcess9"/>
    <dgm:cxn modelId="{9D9C5890-279D-4B3B-8E31-F64095767566}" type="presParOf" srcId="{00BCF360-7276-4ACE-9C2A-9AE19E38FA9E}" destId="{886D4CB6-89E8-4051-AAF9-CB84D733C9B9}" srcOrd="2" destOrd="0" presId="urn:microsoft.com/office/officeart/2005/8/layout/hProcess9"/>
    <dgm:cxn modelId="{79129799-85F1-40C7-B60A-F5B101559B0B}" type="presParOf" srcId="{00BCF360-7276-4ACE-9C2A-9AE19E38FA9E}" destId="{95F00FF1-CD99-4886-87CA-603395AAFFE6}" srcOrd="3" destOrd="0" presId="urn:microsoft.com/office/officeart/2005/8/layout/hProcess9"/>
    <dgm:cxn modelId="{B6F47675-2B6B-43C9-AF0F-77ABE6230FDE}" type="presParOf" srcId="{00BCF360-7276-4ACE-9C2A-9AE19E38FA9E}" destId="{A234307E-81D7-409C-A92D-665FAEA78283}" srcOrd="4" destOrd="0" presId="urn:microsoft.com/office/officeart/2005/8/layout/hProcess9"/>
    <dgm:cxn modelId="{344C695D-BDA6-442B-8877-119B0B5F7B47}" type="presParOf" srcId="{00BCF360-7276-4ACE-9C2A-9AE19E38FA9E}" destId="{86BCF828-E271-4840-A39D-A89CE8ED1013}" srcOrd="5" destOrd="0" presId="urn:microsoft.com/office/officeart/2005/8/layout/hProcess9"/>
    <dgm:cxn modelId="{75308FCD-9273-423E-9774-C167656967B0}" type="presParOf" srcId="{00BCF360-7276-4ACE-9C2A-9AE19E38FA9E}" destId="{1E1D29AA-13A8-4D15-9088-D24D2A7572D3}" srcOrd="6" destOrd="0" presId="urn:microsoft.com/office/officeart/2005/8/layout/hProcess9"/>
  </dgm:cxnLst>
  <dgm:bg>
    <a:solidFill>
      <a:schemeClr val="bg2"/>
    </a:solidFill>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76D94F-D226-47AA-A6B9-83BFFC24C54D}">
      <dsp:nvSpPr>
        <dsp:cNvPr id="0" name=""/>
        <dsp:cNvSpPr/>
      </dsp:nvSpPr>
      <dsp:spPr>
        <a:xfrm>
          <a:off x="2" y="0"/>
          <a:ext cx="8683260" cy="2532156"/>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15DCDE7B-C26A-4BAA-9DF5-CEEE8228FE38}">
      <dsp:nvSpPr>
        <dsp:cNvPr id="0" name=""/>
        <dsp:cNvSpPr/>
      </dsp:nvSpPr>
      <dsp:spPr>
        <a:xfrm>
          <a:off x="2503" y="759646"/>
          <a:ext cx="1083712" cy="1012862"/>
        </a:xfrm>
        <a:prstGeom prst="roundRect">
          <a:avLst/>
        </a:prstGeom>
        <a:solidFill>
          <a:schemeClr val="l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0" tIns="41910" rIns="41910" bIns="41910" numCol="1" spcCol="1270" anchor="ctr" anchorCtr="0">
          <a:noAutofit/>
        </a:bodyPr>
        <a:lstStyle/>
        <a:p>
          <a:pPr lvl="0" algn="ctr" defTabSz="466725">
            <a:lnSpc>
              <a:spcPct val="90000"/>
            </a:lnSpc>
            <a:spcBef>
              <a:spcPct val="0"/>
            </a:spcBef>
            <a:spcAft>
              <a:spcPct val="35000"/>
            </a:spcAft>
          </a:pPr>
          <a:r>
            <a:rPr lang="en-US" sz="1050" kern="1200" dirty="0" smtClean="0"/>
            <a:t>Repairs migration &amp; simplification</a:t>
          </a:r>
          <a:endParaRPr lang="en-US" sz="1050" kern="1200" dirty="0"/>
        </a:p>
      </dsp:txBody>
      <dsp:txXfrm>
        <a:off x="51947" y="809090"/>
        <a:ext cx="984824" cy="913974"/>
      </dsp:txXfrm>
    </dsp:sp>
    <dsp:sp modelId="{11841B6C-F8EA-4F06-8CE4-8D4334632A0F}">
      <dsp:nvSpPr>
        <dsp:cNvPr id="0" name=""/>
        <dsp:cNvSpPr/>
      </dsp:nvSpPr>
      <dsp:spPr>
        <a:xfrm>
          <a:off x="1148918" y="759646"/>
          <a:ext cx="1083712" cy="1012862"/>
        </a:xfrm>
        <a:prstGeom prst="roundRect">
          <a:avLst/>
        </a:prstGeom>
        <a:solidFill>
          <a:srgbClr val="FFC000"/>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0" tIns="41910" rIns="41910" bIns="41910" numCol="1" spcCol="1270" anchor="ctr" anchorCtr="0">
          <a:noAutofit/>
        </a:bodyPr>
        <a:lstStyle/>
        <a:p>
          <a:pPr lvl="0" algn="ctr" defTabSz="466725">
            <a:lnSpc>
              <a:spcPct val="90000"/>
            </a:lnSpc>
            <a:spcBef>
              <a:spcPct val="0"/>
            </a:spcBef>
            <a:spcAft>
              <a:spcPct val="35000"/>
            </a:spcAft>
          </a:pPr>
          <a:r>
            <a:rPr lang="en-US" sz="1050" kern="1200" dirty="0" smtClean="0"/>
            <a:t>Disconnect redesign pilot</a:t>
          </a:r>
          <a:endParaRPr lang="en-US" sz="1050" kern="1200" dirty="0"/>
        </a:p>
      </dsp:txBody>
      <dsp:txXfrm>
        <a:off x="1198362" y="809090"/>
        <a:ext cx="984824" cy="913974"/>
      </dsp:txXfrm>
    </dsp:sp>
    <dsp:sp modelId="{F9F64F2C-29DF-40F7-ACC7-B008625E0AB7}">
      <dsp:nvSpPr>
        <dsp:cNvPr id="0" name=""/>
        <dsp:cNvSpPr/>
      </dsp:nvSpPr>
      <dsp:spPr>
        <a:xfrm>
          <a:off x="2302938" y="759646"/>
          <a:ext cx="1083712" cy="1012862"/>
        </a:xfrm>
        <a:prstGeom prst="roundRect">
          <a:avLst/>
        </a:prstGeom>
        <a:solidFill>
          <a:srgbClr val="FFC000"/>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0" tIns="41910" rIns="41910" bIns="41910" numCol="1" spcCol="1270" anchor="ctr" anchorCtr="0">
          <a:noAutofit/>
        </a:bodyPr>
        <a:lstStyle/>
        <a:p>
          <a:pPr lvl="0" algn="ctr" defTabSz="466725">
            <a:lnSpc>
              <a:spcPct val="90000"/>
            </a:lnSpc>
            <a:spcBef>
              <a:spcPct val="0"/>
            </a:spcBef>
            <a:spcAft>
              <a:spcPct val="35000"/>
            </a:spcAft>
          </a:pPr>
          <a:r>
            <a:rPr lang="en-US" sz="1050" kern="1200" dirty="0" smtClean="0"/>
            <a:t>Chatbot MVP</a:t>
          </a:r>
          <a:endParaRPr lang="en-US" sz="1050" kern="1200" dirty="0"/>
        </a:p>
      </dsp:txBody>
      <dsp:txXfrm>
        <a:off x="2352382" y="809090"/>
        <a:ext cx="984824" cy="913974"/>
      </dsp:txXfrm>
    </dsp:sp>
    <dsp:sp modelId="{4328D811-7126-4870-90D3-952FE6CD74CC}">
      <dsp:nvSpPr>
        <dsp:cNvPr id="0" name=""/>
        <dsp:cNvSpPr/>
      </dsp:nvSpPr>
      <dsp:spPr>
        <a:xfrm>
          <a:off x="3450467" y="759646"/>
          <a:ext cx="1083712" cy="1012862"/>
        </a:xfrm>
        <a:prstGeom prst="roundRect">
          <a:avLst/>
        </a:prstGeom>
        <a:solidFill>
          <a:schemeClr val="accent3"/>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0" tIns="41910" rIns="41910" bIns="41910" numCol="1" spcCol="1270" anchor="ctr" anchorCtr="0">
          <a:noAutofit/>
        </a:bodyPr>
        <a:lstStyle/>
        <a:p>
          <a:pPr lvl="0" algn="ctr" defTabSz="466725">
            <a:lnSpc>
              <a:spcPct val="90000"/>
            </a:lnSpc>
            <a:spcBef>
              <a:spcPct val="0"/>
            </a:spcBef>
            <a:spcAft>
              <a:spcPct val="35000"/>
            </a:spcAft>
          </a:pPr>
          <a:r>
            <a:rPr lang="en-US" sz="1050" kern="1200" dirty="0" smtClean="0"/>
            <a:t>Notifications MVP</a:t>
          </a:r>
          <a:endParaRPr lang="en-US" sz="1050" kern="1200" dirty="0"/>
        </a:p>
      </dsp:txBody>
      <dsp:txXfrm>
        <a:off x="3499911" y="809090"/>
        <a:ext cx="984824" cy="913974"/>
      </dsp:txXfrm>
    </dsp:sp>
    <dsp:sp modelId="{60FE1284-4F5C-4EEF-81DE-2CC591BF6696}">
      <dsp:nvSpPr>
        <dsp:cNvPr id="0" name=""/>
        <dsp:cNvSpPr/>
      </dsp:nvSpPr>
      <dsp:spPr>
        <a:xfrm>
          <a:off x="4592100" y="759646"/>
          <a:ext cx="1083712" cy="1012862"/>
        </a:xfrm>
        <a:prstGeom prst="roundRect">
          <a:avLst/>
        </a:prstGeom>
        <a:solidFill>
          <a:srgbClr val="FFC000"/>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0" tIns="41910" rIns="41910" bIns="41910" numCol="1" spcCol="1270" anchor="ctr" anchorCtr="0">
          <a:noAutofit/>
        </a:bodyPr>
        <a:lstStyle/>
        <a:p>
          <a:pPr lvl="0" algn="ctr" defTabSz="466725">
            <a:lnSpc>
              <a:spcPct val="90000"/>
            </a:lnSpc>
            <a:spcBef>
              <a:spcPct val="0"/>
            </a:spcBef>
            <a:spcAft>
              <a:spcPct val="35000"/>
            </a:spcAft>
          </a:pPr>
          <a:r>
            <a:rPr lang="en-US" sz="1050" kern="1200" dirty="0" smtClean="0"/>
            <a:t>Service Designer pilot</a:t>
          </a:r>
          <a:endParaRPr lang="en-US" sz="1050" kern="1200" dirty="0"/>
        </a:p>
      </dsp:txBody>
      <dsp:txXfrm>
        <a:off x="4641544" y="809090"/>
        <a:ext cx="984824" cy="913974"/>
      </dsp:txXfrm>
    </dsp:sp>
    <dsp:sp modelId="{AF6B635A-EA59-40C8-B047-7B67E341CCF0}">
      <dsp:nvSpPr>
        <dsp:cNvPr id="0" name=""/>
        <dsp:cNvSpPr/>
      </dsp:nvSpPr>
      <dsp:spPr>
        <a:xfrm>
          <a:off x="5727414" y="759646"/>
          <a:ext cx="1083712" cy="1012862"/>
        </a:xfrm>
        <a:prstGeom prst="roundRect">
          <a:avLst/>
        </a:prstGeom>
        <a:solidFill>
          <a:srgbClr val="FFC000"/>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0" tIns="41910" rIns="41910" bIns="41910" numCol="1" spcCol="1270" anchor="ctr" anchorCtr="0">
          <a:noAutofit/>
        </a:bodyPr>
        <a:lstStyle/>
        <a:p>
          <a:pPr lvl="0" algn="ctr" defTabSz="466725">
            <a:lnSpc>
              <a:spcPct val="90000"/>
            </a:lnSpc>
            <a:spcBef>
              <a:spcPct val="0"/>
            </a:spcBef>
            <a:spcAft>
              <a:spcPct val="35000"/>
            </a:spcAft>
          </a:pPr>
          <a:r>
            <a:rPr lang="en-US" sz="1050" kern="1200" dirty="0" smtClean="0"/>
            <a:t>Enhanced SLA reporting for IMS</a:t>
          </a:r>
          <a:endParaRPr lang="en-US" sz="1050" kern="1200" dirty="0"/>
        </a:p>
      </dsp:txBody>
      <dsp:txXfrm>
        <a:off x="5776858" y="809090"/>
        <a:ext cx="984824" cy="913974"/>
      </dsp:txXfrm>
    </dsp:sp>
    <dsp:sp modelId="{CA44A85A-DF9A-403F-882F-95321097FDC6}">
      <dsp:nvSpPr>
        <dsp:cNvPr id="0" name=""/>
        <dsp:cNvSpPr/>
      </dsp:nvSpPr>
      <dsp:spPr>
        <a:xfrm>
          <a:off x="6874965" y="759646"/>
          <a:ext cx="1092273" cy="1012862"/>
        </a:xfrm>
        <a:prstGeom prst="roundRect">
          <a:avLst/>
        </a:prstGeom>
        <a:solidFill>
          <a:schemeClr val="l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0" tIns="41910" rIns="41910" bIns="41910" numCol="1" spcCol="1270" anchor="ctr" anchorCtr="0">
          <a:noAutofit/>
        </a:bodyPr>
        <a:lstStyle/>
        <a:p>
          <a:pPr lvl="0" algn="ctr" defTabSz="466725">
            <a:lnSpc>
              <a:spcPct val="90000"/>
            </a:lnSpc>
            <a:spcBef>
              <a:spcPct val="0"/>
            </a:spcBef>
            <a:spcAft>
              <a:spcPct val="35000"/>
            </a:spcAft>
          </a:pPr>
          <a:r>
            <a:rPr lang="en-US" sz="1050" kern="1200" dirty="0" smtClean="0"/>
            <a:t>eCommerce integration</a:t>
          </a:r>
          <a:endParaRPr lang="en-US" sz="1050" kern="1200" dirty="0"/>
        </a:p>
      </dsp:txBody>
      <dsp:txXfrm>
        <a:off x="6924409" y="809090"/>
        <a:ext cx="993385" cy="9139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76D94F-D226-47AA-A6B9-83BFFC24C54D}">
      <dsp:nvSpPr>
        <dsp:cNvPr id="0" name=""/>
        <dsp:cNvSpPr/>
      </dsp:nvSpPr>
      <dsp:spPr>
        <a:xfrm>
          <a:off x="0" y="0"/>
          <a:ext cx="8686795" cy="253288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13C951EE-CAB7-42F9-8ECF-37318192BC1E}">
      <dsp:nvSpPr>
        <dsp:cNvPr id="0" name=""/>
        <dsp:cNvSpPr/>
      </dsp:nvSpPr>
      <dsp:spPr>
        <a:xfrm>
          <a:off x="0" y="759866"/>
          <a:ext cx="839837" cy="1013155"/>
        </a:xfrm>
        <a:prstGeom prst="roundRect">
          <a:avLst/>
        </a:prstGeom>
        <a:solidFill>
          <a:schemeClr val="l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lvl="0" algn="ctr" defTabSz="466725">
            <a:lnSpc>
              <a:spcPct val="90000"/>
            </a:lnSpc>
            <a:spcBef>
              <a:spcPct val="0"/>
            </a:spcBef>
            <a:spcAft>
              <a:spcPct val="35000"/>
            </a:spcAft>
          </a:pPr>
          <a:r>
            <a:rPr lang="en-US" sz="1050" kern="1200" dirty="0" smtClean="0"/>
            <a:t>Invoice list &amp; account summary</a:t>
          </a:r>
          <a:endParaRPr lang="en-US" sz="1050" kern="1200" dirty="0"/>
        </a:p>
      </dsp:txBody>
      <dsp:txXfrm>
        <a:off x="40997" y="800863"/>
        <a:ext cx="757843" cy="931161"/>
      </dsp:txXfrm>
    </dsp:sp>
    <dsp:sp modelId="{670B8AA7-951B-41E9-9661-720B62C0B83E}">
      <dsp:nvSpPr>
        <dsp:cNvPr id="0" name=""/>
        <dsp:cNvSpPr/>
      </dsp:nvSpPr>
      <dsp:spPr>
        <a:xfrm>
          <a:off x="897691" y="759866"/>
          <a:ext cx="839837" cy="1013155"/>
        </a:xfrm>
        <a:prstGeom prst="roundRect">
          <a:avLst/>
        </a:prstGeom>
        <a:solidFill>
          <a:schemeClr val="l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lvl="0" algn="ctr" defTabSz="466725">
            <a:lnSpc>
              <a:spcPct val="90000"/>
            </a:lnSpc>
            <a:spcBef>
              <a:spcPct val="0"/>
            </a:spcBef>
            <a:spcAft>
              <a:spcPct val="35000"/>
            </a:spcAft>
          </a:pPr>
          <a:r>
            <a:rPr lang="en-US" sz="1050" kern="1200" dirty="0" smtClean="0"/>
            <a:t>Order status, search,  pod</a:t>
          </a:r>
          <a:endParaRPr lang="en-US" sz="1050" kern="1200" dirty="0"/>
        </a:p>
      </dsp:txBody>
      <dsp:txXfrm>
        <a:off x="938688" y="800863"/>
        <a:ext cx="757843" cy="931161"/>
      </dsp:txXfrm>
    </dsp:sp>
    <dsp:sp modelId="{A50B279A-D6DB-4382-8241-CAAC49A99276}">
      <dsp:nvSpPr>
        <dsp:cNvPr id="0" name=""/>
        <dsp:cNvSpPr/>
      </dsp:nvSpPr>
      <dsp:spPr>
        <a:xfrm>
          <a:off x="1793310" y="759866"/>
          <a:ext cx="839837" cy="1013155"/>
        </a:xfrm>
        <a:prstGeom prst="roundRect">
          <a:avLst/>
        </a:prstGeom>
        <a:solidFill>
          <a:schemeClr val="l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lvl="0" algn="ctr" defTabSz="466725">
            <a:lnSpc>
              <a:spcPct val="90000"/>
            </a:lnSpc>
            <a:spcBef>
              <a:spcPct val="0"/>
            </a:spcBef>
            <a:spcAft>
              <a:spcPct val="35000"/>
            </a:spcAft>
          </a:pPr>
          <a:r>
            <a:rPr lang="en-US" sz="1050" kern="1200" dirty="0" smtClean="0"/>
            <a:t>NM + NM Lite redesign/ integration</a:t>
          </a:r>
          <a:endParaRPr lang="en-US" sz="1050" kern="1200" dirty="0"/>
        </a:p>
      </dsp:txBody>
      <dsp:txXfrm>
        <a:off x="1834307" y="800863"/>
        <a:ext cx="757843" cy="931161"/>
      </dsp:txXfrm>
    </dsp:sp>
    <dsp:sp modelId="{715088A0-3EA5-43B6-8A8D-5EA6CA116EEE}">
      <dsp:nvSpPr>
        <dsp:cNvPr id="0" name=""/>
        <dsp:cNvSpPr/>
      </dsp:nvSpPr>
      <dsp:spPr>
        <a:xfrm>
          <a:off x="2683123" y="759866"/>
          <a:ext cx="839837" cy="1013155"/>
        </a:xfrm>
        <a:prstGeom prst="roundRect">
          <a:avLst/>
        </a:prstGeom>
        <a:solidFill>
          <a:schemeClr val="l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lvl="0" algn="ctr" defTabSz="466725">
            <a:lnSpc>
              <a:spcPct val="90000"/>
            </a:lnSpc>
            <a:spcBef>
              <a:spcPct val="0"/>
            </a:spcBef>
            <a:spcAft>
              <a:spcPct val="35000"/>
            </a:spcAft>
          </a:pPr>
          <a:r>
            <a:rPr lang="en-US" sz="1050" kern="1200" dirty="0" smtClean="0"/>
            <a:t>Begin work for relating discos to orders</a:t>
          </a:r>
          <a:endParaRPr lang="en-US" sz="1050" kern="1200" dirty="0"/>
        </a:p>
      </dsp:txBody>
      <dsp:txXfrm>
        <a:off x="2724120" y="800863"/>
        <a:ext cx="757843" cy="931161"/>
      </dsp:txXfrm>
    </dsp:sp>
    <dsp:sp modelId="{FC9E4737-FBD6-4128-914F-BE84396FB2B2}">
      <dsp:nvSpPr>
        <dsp:cNvPr id="0" name=""/>
        <dsp:cNvSpPr/>
      </dsp:nvSpPr>
      <dsp:spPr>
        <a:xfrm>
          <a:off x="3581645" y="759866"/>
          <a:ext cx="839837" cy="1013155"/>
        </a:xfrm>
        <a:prstGeom prst="roundRect">
          <a:avLst/>
        </a:prstGeom>
        <a:solidFill>
          <a:srgbClr val="FFC000"/>
        </a:solidFill>
        <a:ln w="3175">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lvl="0" algn="ctr" defTabSz="466725">
            <a:lnSpc>
              <a:spcPct val="90000"/>
            </a:lnSpc>
            <a:spcBef>
              <a:spcPct val="0"/>
            </a:spcBef>
            <a:spcAft>
              <a:spcPct val="35000"/>
            </a:spcAft>
          </a:pPr>
          <a:r>
            <a:rPr lang="en-US" sz="1050" kern="1200" dirty="0" smtClean="0"/>
            <a:t>Global search</a:t>
          </a:r>
          <a:endParaRPr lang="en-US" sz="1050" kern="1200" dirty="0"/>
        </a:p>
      </dsp:txBody>
      <dsp:txXfrm>
        <a:off x="3622642" y="800863"/>
        <a:ext cx="757843" cy="931161"/>
      </dsp:txXfrm>
    </dsp:sp>
    <dsp:sp modelId="{51303C60-1161-4EB0-8AED-D876ED528DDC}">
      <dsp:nvSpPr>
        <dsp:cNvPr id="0" name=""/>
        <dsp:cNvSpPr/>
      </dsp:nvSpPr>
      <dsp:spPr>
        <a:xfrm>
          <a:off x="4484106" y="759866"/>
          <a:ext cx="839837" cy="1013155"/>
        </a:xfrm>
        <a:prstGeom prst="roundRect">
          <a:avLst/>
        </a:prstGeom>
        <a:solidFill>
          <a:srgbClr val="FFC000"/>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lvl="0" algn="ctr" defTabSz="466725">
            <a:lnSpc>
              <a:spcPct val="90000"/>
            </a:lnSpc>
            <a:spcBef>
              <a:spcPct val="0"/>
            </a:spcBef>
            <a:spcAft>
              <a:spcPct val="35000"/>
            </a:spcAft>
          </a:pPr>
          <a:r>
            <a:rPr lang="en-US" sz="1050" kern="1200" dirty="0" smtClean="0"/>
            <a:t>Access Invoices from SMD  </a:t>
          </a:r>
          <a:endParaRPr lang="en-US" sz="1050" kern="1200" dirty="0"/>
        </a:p>
      </dsp:txBody>
      <dsp:txXfrm>
        <a:off x="4525103" y="800863"/>
        <a:ext cx="757843" cy="931161"/>
      </dsp:txXfrm>
    </dsp:sp>
    <dsp:sp modelId="{8E450528-F392-4BE6-8A27-416E58B05676}">
      <dsp:nvSpPr>
        <dsp:cNvPr id="0" name=""/>
        <dsp:cNvSpPr/>
      </dsp:nvSpPr>
      <dsp:spPr>
        <a:xfrm>
          <a:off x="5376917" y="759866"/>
          <a:ext cx="839837" cy="1013155"/>
        </a:xfrm>
        <a:prstGeom prst="roundRect">
          <a:avLst/>
        </a:prstGeom>
        <a:solidFill>
          <a:schemeClr val="bg2"/>
        </a:solidFill>
        <a:ln>
          <a:solidFill>
            <a:schemeClr val="bg1">
              <a:lumMod val="95000"/>
            </a:schemeClr>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lvl="0" algn="ctr" defTabSz="466725">
            <a:lnSpc>
              <a:spcPct val="90000"/>
            </a:lnSpc>
            <a:spcBef>
              <a:spcPct val="0"/>
            </a:spcBef>
            <a:spcAft>
              <a:spcPct val="35000"/>
            </a:spcAft>
          </a:pPr>
          <a:r>
            <a:rPr lang="en-US" sz="1050" kern="1200" dirty="0" smtClean="0"/>
            <a:t>DNM Chatbot</a:t>
          </a:r>
          <a:endParaRPr lang="en-US" sz="1050" kern="1200" dirty="0"/>
        </a:p>
      </dsp:txBody>
      <dsp:txXfrm>
        <a:off x="5417914" y="800863"/>
        <a:ext cx="757843" cy="931161"/>
      </dsp:txXfrm>
    </dsp:sp>
    <dsp:sp modelId="{B33C6E93-AACC-4E9B-925D-59AD47E49DF9}">
      <dsp:nvSpPr>
        <dsp:cNvPr id="0" name=""/>
        <dsp:cNvSpPr/>
      </dsp:nvSpPr>
      <dsp:spPr>
        <a:xfrm>
          <a:off x="6283023" y="759866"/>
          <a:ext cx="839837" cy="1013155"/>
        </a:xfrm>
        <a:prstGeom prst="roundRect">
          <a:avLst/>
        </a:prstGeom>
        <a:solidFill>
          <a:schemeClr val="l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lvl="0" algn="ctr" defTabSz="466725">
            <a:lnSpc>
              <a:spcPct val="90000"/>
            </a:lnSpc>
            <a:spcBef>
              <a:spcPct val="0"/>
            </a:spcBef>
            <a:spcAft>
              <a:spcPct val="35000"/>
            </a:spcAft>
          </a:pPr>
          <a:r>
            <a:rPr lang="en-US" sz="1050" kern="1200" dirty="0" smtClean="0"/>
            <a:t>eComm link to Service Designer</a:t>
          </a:r>
          <a:endParaRPr lang="en-US" sz="1050" kern="1200" dirty="0"/>
        </a:p>
      </dsp:txBody>
      <dsp:txXfrm>
        <a:off x="6324020" y="800863"/>
        <a:ext cx="757843" cy="931161"/>
      </dsp:txXfrm>
    </dsp:sp>
    <dsp:sp modelId="{585E6466-042A-4D4C-813A-E6D028446059}">
      <dsp:nvSpPr>
        <dsp:cNvPr id="0" name=""/>
        <dsp:cNvSpPr/>
      </dsp:nvSpPr>
      <dsp:spPr>
        <a:xfrm>
          <a:off x="7184972" y="751163"/>
          <a:ext cx="839837" cy="1013155"/>
        </a:xfrm>
        <a:prstGeom prst="roundRect">
          <a:avLst/>
        </a:prstGeom>
        <a:solidFill>
          <a:schemeClr val="l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lvl="0" algn="ctr" defTabSz="466725">
            <a:lnSpc>
              <a:spcPct val="90000"/>
            </a:lnSpc>
            <a:spcBef>
              <a:spcPct val="0"/>
            </a:spcBef>
            <a:spcAft>
              <a:spcPct val="35000"/>
            </a:spcAft>
          </a:pPr>
          <a:r>
            <a:rPr lang="en-US" sz="1050" kern="1200" dirty="0" smtClean="0"/>
            <a:t>VNS Integration</a:t>
          </a:r>
          <a:endParaRPr lang="en-US" sz="1050" kern="1200" dirty="0"/>
        </a:p>
      </dsp:txBody>
      <dsp:txXfrm>
        <a:off x="7225969" y="792160"/>
        <a:ext cx="757843" cy="9311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76D94F-D226-47AA-A6B9-83BFFC24C54D}">
      <dsp:nvSpPr>
        <dsp:cNvPr id="0" name=""/>
        <dsp:cNvSpPr/>
      </dsp:nvSpPr>
      <dsp:spPr>
        <a:xfrm>
          <a:off x="2" y="0"/>
          <a:ext cx="8683260" cy="2532156"/>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15DCDE7B-C26A-4BAA-9DF5-CEEE8228FE38}">
      <dsp:nvSpPr>
        <dsp:cNvPr id="0" name=""/>
        <dsp:cNvSpPr/>
      </dsp:nvSpPr>
      <dsp:spPr>
        <a:xfrm>
          <a:off x="2543" y="759646"/>
          <a:ext cx="1531443" cy="1012862"/>
        </a:xfrm>
        <a:prstGeom prst="roundRect">
          <a:avLst/>
        </a:prstGeom>
        <a:solidFill>
          <a:srgbClr val="FFC000"/>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Migrate to feature based access controls (FBAC)</a:t>
          </a:r>
          <a:endParaRPr lang="en-US" sz="1200" kern="1200" dirty="0"/>
        </a:p>
      </dsp:txBody>
      <dsp:txXfrm>
        <a:off x="51987" y="809090"/>
        <a:ext cx="1432555" cy="913974"/>
      </dsp:txXfrm>
    </dsp:sp>
    <dsp:sp modelId="{ECBF891F-E3C9-41AE-A55B-DC524C7F120D}">
      <dsp:nvSpPr>
        <dsp:cNvPr id="0" name=""/>
        <dsp:cNvSpPr/>
      </dsp:nvSpPr>
      <dsp:spPr>
        <a:xfrm>
          <a:off x="1632573" y="749133"/>
          <a:ext cx="1531443" cy="1012862"/>
        </a:xfrm>
        <a:prstGeom prst="roundRect">
          <a:avLst/>
        </a:prstGeom>
        <a:solidFill>
          <a:srgbClr val="FFC000">
            <a:alpha val="90000"/>
          </a:srgb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Predictive Analytics/ Reporting</a:t>
          </a:r>
          <a:endParaRPr lang="en-US" sz="1200" kern="1200" dirty="0"/>
        </a:p>
      </dsp:txBody>
      <dsp:txXfrm>
        <a:off x="1682017" y="798577"/>
        <a:ext cx="1432555" cy="913974"/>
      </dsp:txXfrm>
    </dsp:sp>
    <dsp:sp modelId="{3B80D21E-0E49-4604-9AF2-EDB514657324}">
      <dsp:nvSpPr>
        <dsp:cNvPr id="0" name=""/>
        <dsp:cNvSpPr/>
      </dsp:nvSpPr>
      <dsp:spPr>
        <a:xfrm>
          <a:off x="3262399" y="743653"/>
          <a:ext cx="1531443" cy="1012862"/>
        </a:xfrm>
        <a:prstGeom prst="roundRect">
          <a:avLst/>
        </a:prstGeom>
        <a:solidFill>
          <a:srgbClr val="FFC000">
            <a:alpha val="90000"/>
          </a:srgb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Content/ Context filtering</a:t>
          </a:r>
          <a:endParaRPr lang="en-US" sz="1200" kern="1200" dirty="0"/>
        </a:p>
      </dsp:txBody>
      <dsp:txXfrm>
        <a:off x="3311843" y="793097"/>
        <a:ext cx="1432555" cy="913974"/>
      </dsp:txXfrm>
    </dsp:sp>
    <dsp:sp modelId="{CBBBD707-7FA3-4B63-8F4C-3DE7B94BE879}">
      <dsp:nvSpPr>
        <dsp:cNvPr id="0" name=""/>
        <dsp:cNvSpPr/>
      </dsp:nvSpPr>
      <dsp:spPr>
        <a:xfrm>
          <a:off x="4892324" y="758806"/>
          <a:ext cx="1531443" cy="1012862"/>
        </a:xfrm>
        <a:prstGeom prst="roundRect">
          <a:avLst/>
        </a:prstGeom>
        <a:solidFill>
          <a:schemeClr val="bg2"/>
        </a:solidFill>
        <a:ln>
          <a:solidFill>
            <a:schemeClr val="accent1"/>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Document management</a:t>
          </a:r>
          <a:endParaRPr lang="en-US" sz="1200" kern="1200" dirty="0"/>
        </a:p>
      </dsp:txBody>
      <dsp:txXfrm>
        <a:off x="4941768" y="808250"/>
        <a:ext cx="1432555" cy="913974"/>
      </dsp:txXfrm>
    </dsp:sp>
    <dsp:sp modelId="{601A44F6-67E3-43A2-A067-1A99493F8317}">
      <dsp:nvSpPr>
        <dsp:cNvPr id="0" name=""/>
        <dsp:cNvSpPr/>
      </dsp:nvSpPr>
      <dsp:spPr>
        <a:xfrm>
          <a:off x="6512585" y="758806"/>
          <a:ext cx="1531443" cy="1012862"/>
        </a:xfrm>
        <a:prstGeom prst="roundRect">
          <a:avLst/>
        </a:prstGeom>
        <a:solidFill>
          <a:schemeClr val="bg2"/>
        </a:solidFill>
        <a:ln>
          <a:solidFill>
            <a:schemeClr val="accent1"/>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Service Inventory Reports in VEC</a:t>
          </a:r>
          <a:endParaRPr lang="en-US" sz="1200" kern="1200" dirty="0"/>
        </a:p>
      </dsp:txBody>
      <dsp:txXfrm>
        <a:off x="6562029" y="808250"/>
        <a:ext cx="1432555" cy="91397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76D94F-D226-47AA-A6B9-83BFFC24C54D}">
      <dsp:nvSpPr>
        <dsp:cNvPr id="0" name=""/>
        <dsp:cNvSpPr/>
      </dsp:nvSpPr>
      <dsp:spPr>
        <a:xfrm>
          <a:off x="0" y="0"/>
          <a:ext cx="8692100" cy="253288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13C951EE-CAB7-42F9-8ECF-37318192BC1E}">
      <dsp:nvSpPr>
        <dsp:cNvPr id="0" name=""/>
        <dsp:cNvSpPr/>
      </dsp:nvSpPr>
      <dsp:spPr>
        <a:xfrm>
          <a:off x="0" y="733737"/>
          <a:ext cx="1545334" cy="1013155"/>
        </a:xfrm>
        <a:prstGeom prst="roundRect">
          <a:avLst/>
        </a:prstGeom>
        <a:solidFill>
          <a:schemeClr val="l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Case management collaboration</a:t>
          </a:r>
          <a:endParaRPr lang="en-US" sz="1200" kern="1200" dirty="0"/>
        </a:p>
      </dsp:txBody>
      <dsp:txXfrm>
        <a:off x="49458" y="783195"/>
        <a:ext cx="1446418" cy="914239"/>
      </dsp:txXfrm>
    </dsp:sp>
    <dsp:sp modelId="{886D4CB6-89E8-4051-AAF9-CB84D733C9B9}">
      <dsp:nvSpPr>
        <dsp:cNvPr id="0" name=""/>
        <dsp:cNvSpPr/>
      </dsp:nvSpPr>
      <dsp:spPr>
        <a:xfrm>
          <a:off x="1718876" y="724527"/>
          <a:ext cx="1547498" cy="1013155"/>
        </a:xfrm>
        <a:prstGeom prst="roundRect">
          <a:avLst/>
        </a:prstGeom>
        <a:solidFill>
          <a:schemeClr val="l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Client Health Index in VEC</a:t>
          </a:r>
          <a:endParaRPr lang="en-US" sz="1200" kern="1200" dirty="0"/>
        </a:p>
      </dsp:txBody>
      <dsp:txXfrm>
        <a:off x="1768334" y="773985"/>
        <a:ext cx="1448582" cy="914239"/>
      </dsp:txXfrm>
    </dsp:sp>
    <dsp:sp modelId="{A234307E-81D7-409C-A92D-665FAEA78283}">
      <dsp:nvSpPr>
        <dsp:cNvPr id="0" name=""/>
        <dsp:cNvSpPr/>
      </dsp:nvSpPr>
      <dsp:spPr>
        <a:xfrm>
          <a:off x="3447936" y="721265"/>
          <a:ext cx="1545334" cy="1013155"/>
        </a:xfrm>
        <a:prstGeom prst="roundRect">
          <a:avLst/>
        </a:prstGeom>
        <a:solidFill>
          <a:schemeClr val="l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VEC user administration</a:t>
          </a:r>
          <a:endParaRPr lang="en-US" sz="1200" kern="1200" dirty="0"/>
        </a:p>
      </dsp:txBody>
      <dsp:txXfrm>
        <a:off x="3497394" y="770723"/>
        <a:ext cx="1446418" cy="914239"/>
      </dsp:txXfrm>
    </dsp:sp>
    <dsp:sp modelId="{1E1D29AA-13A8-4D15-9088-D24D2A7572D3}">
      <dsp:nvSpPr>
        <dsp:cNvPr id="0" name=""/>
        <dsp:cNvSpPr/>
      </dsp:nvSpPr>
      <dsp:spPr>
        <a:xfrm>
          <a:off x="5150997" y="733271"/>
          <a:ext cx="1545334" cy="1013155"/>
        </a:xfrm>
        <a:prstGeom prst="roundRect">
          <a:avLst/>
        </a:prstGeom>
        <a:solidFill>
          <a:schemeClr val="l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Standard performance index</a:t>
          </a:r>
          <a:endParaRPr lang="en-US" sz="1200" kern="1200" dirty="0"/>
        </a:p>
      </dsp:txBody>
      <dsp:txXfrm>
        <a:off x="5200455" y="782729"/>
        <a:ext cx="1446418" cy="91423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E4EDEF-8AFF-48E4-90D5-303096B3B314}" type="datetimeFigureOut">
              <a:rPr lang="en-US" smtClean="0"/>
              <a:t>2/26/2018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9B3E9D-E441-4A76-A98B-F91757C3A99F}" type="slidenum">
              <a:rPr lang="en-US" smtClean="0"/>
              <a:t>‹#›</a:t>
            </a:fld>
            <a:endParaRPr lang="en-US"/>
          </a:p>
        </p:txBody>
      </p:sp>
    </p:spTree>
    <p:extLst>
      <p:ext uri="{BB962C8B-B14F-4D97-AF65-F5344CB8AC3E}">
        <p14:creationId xmlns:p14="http://schemas.microsoft.com/office/powerpoint/2010/main" val="3175703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1413" y="684213"/>
            <a:ext cx="4575175" cy="34305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377F13-34CC-6843-96E7-4A03CB8BBE85}" type="slidenum">
              <a:rPr lang="en-US" smtClean="0"/>
              <a:pPr/>
              <a:t>8</a:t>
            </a:fld>
            <a:endParaRPr lang="en-US" dirty="0"/>
          </a:p>
        </p:txBody>
      </p:sp>
    </p:spTree>
    <p:extLst>
      <p:ext uri="{BB962C8B-B14F-4D97-AF65-F5344CB8AC3E}">
        <p14:creationId xmlns:p14="http://schemas.microsoft.com/office/powerpoint/2010/main" val="2002597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1413" y="684213"/>
            <a:ext cx="4575175" cy="34305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377F13-34CC-6843-96E7-4A03CB8BBE85}" type="slidenum">
              <a:rPr lang="en-US" smtClean="0"/>
              <a:pPr/>
              <a:t>9</a:t>
            </a:fld>
            <a:endParaRPr lang="en-US" dirty="0"/>
          </a:p>
        </p:txBody>
      </p:sp>
    </p:spTree>
    <p:extLst>
      <p:ext uri="{BB962C8B-B14F-4D97-AF65-F5344CB8AC3E}">
        <p14:creationId xmlns:p14="http://schemas.microsoft.com/office/powerpoint/2010/main" val="25358534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Black">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bwMode="auto">
          <a:xfrm>
            <a:off x="457200" y="1463040"/>
            <a:ext cx="4114800" cy="1737360"/>
          </a:xfrm>
        </p:spPr>
        <p:txBody>
          <a:bodyPr anchor="t" anchorCtr="0">
            <a:normAutofit/>
          </a:bodyPr>
          <a:lstStyle>
            <a:lvl1pPr>
              <a:defRPr sz="4000"/>
            </a:lvl1pPr>
          </a:lstStyle>
          <a:p>
            <a:r>
              <a:rPr lang="en-US" smtClean="0"/>
              <a:t>Click to edit Master title style</a:t>
            </a:r>
            <a:endParaRPr lang="en-US" dirty="0"/>
          </a:p>
        </p:txBody>
      </p:sp>
      <p:sp>
        <p:nvSpPr>
          <p:cNvPr id="3" name="Subtitle 2"/>
          <p:cNvSpPr>
            <a:spLocks noGrp="1"/>
          </p:cNvSpPr>
          <p:nvPr>
            <p:ph type="subTitle" idx="1"/>
          </p:nvPr>
        </p:nvSpPr>
        <p:spPr bwMode="auto">
          <a:xfrm>
            <a:off x="457200" y="3291840"/>
            <a:ext cx="4114800" cy="1371600"/>
          </a:xfrm>
        </p:spPr>
        <p:txBody>
          <a:bodyPr>
            <a:noAutofit/>
          </a:bodyPr>
          <a:lstStyle>
            <a:lvl1pPr marL="0" indent="0" algn="l">
              <a:lnSpc>
                <a:spcPct val="80000"/>
              </a:lnSpc>
              <a:spcBef>
                <a:spcPts val="900"/>
              </a:spcBef>
              <a:buNone/>
              <a:defRPr sz="2000">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black">
          <a:xfrm>
            <a:off x="353824" y="6332601"/>
            <a:ext cx="1069846" cy="397804"/>
          </a:xfrm>
          <a:prstGeom prst="rect">
            <a:avLst/>
          </a:prstGeom>
        </p:spPr>
      </p:pic>
      <p:sp>
        <p:nvSpPr>
          <p:cNvPr id="10" name="Footer Placeholder 4"/>
          <p:cNvSpPr txBox="1">
            <a:spLocks/>
          </p:cNvSpPr>
          <p:nvPr userDrawn="1"/>
        </p:nvSpPr>
        <p:spPr bwMode="auto">
          <a:xfrm>
            <a:off x="2812568" y="6414532"/>
            <a:ext cx="4023360" cy="228600"/>
          </a:xfrm>
          <a:prstGeom prst="rect">
            <a:avLst/>
          </a:prstGeom>
          <a:noFill/>
        </p:spPr>
        <p:txBody>
          <a:bodyPr vert="horz" lIns="0" tIns="0" rIns="182880" bIns="0" rtlCol="0" anchor="b" anchorCtr="0"/>
          <a:lstStyle>
            <a:defPPr>
              <a:defRPr lang="en-US"/>
            </a:defPPr>
            <a:lvl1pPr marL="0" algn="l" defTabSz="457200" rtl="0" eaLnBrk="1" latinLnBrk="0" hangingPunct="1">
              <a:defRPr sz="700" kern="1200">
                <a:solidFill>
                  <a:schemeClr val="tx2"/>
                </a:solidFill>
                <a:latin typeface="Arial Narrow"/>
                <a:ea typeface="+mn-ea"/>
                <a:cs typeface="Arial Narrow"/>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solidFill>
                  <a:srgbClr val="FFFFFF"/>
                </a:solidFill>
              </a:rPr>
              <a:t>Confidential and proprietary materials for authorized Verizon personnel and outside agencies only. Use, disclosure or distribution of this material is not permitted to any unauthorized persons or third parties except by written agreement.</a:t>
            </a:r>
            <a:endParaRPr lang="en-US" dirty="0">
              <a:solidFill>
                <a:srgbClr val="FFFFFF"/>
              </a:solidFill>
            </a:endParaRPr>
          </a:p>
        </p:txBody>
      </p:sp>
    </p:spTree>
    <p:extLst>
      <p:ext uri="{BB962C8B-B14F-4D97-AF65-F5344CB8AC3E}">
        <p14:creationId xmlns:p14="http://schemas.microsoft.com/office/powerpoint/2010/main" val="387039550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lternate Statement">
    <p:spTree>
      <p:nvGrpSpPr>
        <p:cNvPr id="1" name=""/>
        <p:cNvGrpSpPr/>
        <p:nvPr/>
      </p:nvGrpSpPr>
      <p:grpSpPr>
        <a:xfrm>
          <a:off x="0" y="0"/>
          <a:ext cx="0" cy="0"/>
          <a:chOff x="0" y="0"/>
          <a:chExt cx="0" cy="0"/>
        </a:xfrm>
      </p:grpSpPr>
      <p:sp>
        <p:nvSpPr>
          <p:cNvPr id="2" name="Title 1"/>
          <p:cNvSpPr>
            <a:spLocks noGrp="1"/>
          </p:cNvSpPr>
          <p:nvPr>
            <p:ph type="title"/>
          </p:nvPr>
        </p:nvSpPr>
        <p:spPr bwMode="auto">
          <a:xfrm>
            <a:off x="457200" y="1463675"/>
            <a:ext cx="5943600" cy="2057400"/>
          </a:xfrm>
        </p:spPr>
        <p:txBody>
          <a:bodyPr>
            <a:noAutofit/>
          </a:bodyPr>
          <a:lstStyle>
            <a:lvl1pPr>
              <a:lnSpc>
                <a:spcPct val="80000"/>
              </a:lnSpc>
              <a:defRPr sz="4000" baseline="0">
                <a:solidFill>
                  <a:schemeClr val="tx1"/>
                </a:solidFill>
              </a:defRPr>
            </a:lvl1pPr>
          </a:lstStyle>
          <a:p>
            <a:r>
              <a:rPr lang="en-US" smtClean="0"/>
              <a:t>Click to edit Master title style</a:t>
            </a:r>
            <a:endParaRPr lang="en-US" dirty="0"/>
          </a:p>
        </p:txBody>
      </p:sp>
      <p:sp>
        <p:nvSpPr>
          <p:cNvPr id="3" name="Date Placeholder 2"/>
          <p:cNvSpPr>
            <a:spLocks noGrp="1"/>
          </p:cNvSpPr>
          <p:nvPr>
            <p:ph type="dt" sz="half" idx="10"/>
          </p:nvPr>
        </p:nvSpPr>
        <p:spPr bwMode="auto"/>
        <p:txBody>
          <a:bodyPr/>
          <a:lstStyle/>
          <a:p>
            <a:r>
              <a:rPr lang="en-US" dirty="0" smtClean="0">
                <a:solidFill>
                  <a:srgbClr val="000000"/>
                </a:solidFill>
              </a:rPr>
              <a:t>Month 00, 0000</a:t>
            </a:r>
            <a:endParaRPr lang="en-US" dirty="0">
              <a:solidFill>
                <a:srgbClr val="000000"/>
              </a:solidFill>
            </a:endParaRPr>
          </a:p>
        </p:txBody>
      </p:sp>
      <p:sp>
        <p:nvSpPr>
          <p:cNvPr id="5" name="Slide Number Placeholder 4"/>
          <p:cNvSpPr>
            <a:spLocks noGrp="1"/>
          </p:cNvSpPr>
          <p:nvPr>
            <p:ph type="sldNum" sz="quarter" idx="12"/>
          </p:nvPr>
        </p:nvSpPr>
        <p:spPr bwMode="auto"/>
        <p:txBody>
          <a:bodyPr/>
          <a:lstStyle/>
          <a:p>
            <a:fld id="{E12D0507-9F86-7A45-BE8E-43760B9F92AA}" type="slidenum">
              <a:rPr lang="en-US" smtClean="0">
                <a:solidFill>
                  <a:srgbClr val="000000"/>
                </a:solidFill>
              </a:rPr>
              <a:pPr/>
              <a:t>‹#›</a:t>
            </a:fld>
            <a:endParaRPr lang="en-US" dirty="0">
              <a:solidFill>
                <a:srgbClr val="000000"/>
              </a:solidFill>
            </a:endParaRPr>
          </a:p>
        </p:txBody>
      </p:sp>
      <p:sp>
        <p:nvSpPr>
          <p:cNvPr id="6" name="Rectangle 5"/>
          <p:cNvSpPr/>
          <p:nvPr userDrawn="1"/>
        </p:nvSpPr>
        <p:spPr>
          <a:xfrm>
            <a:off x="2743200" y="6383298"/>
            <a:ext cx="4038600" cy="291068"/>
          </a:xfrm>
          <a:prstGeom prst="rect">
            <a:avLst/>
          </a:prstGeom>
          <a:solidFill>
            <a:schemeClr val="bg2"/>
          </a:solidFill>
          <a:ln>
            <a:noFill/>
          </a:ln>
        </p:spPr>
        <p:style>
          <a:lnRef idx="1">
            <a:schemeClr val="accent1"/>
          </a:lnRef>
          <a:fillRef idx="1">
            <a:schemeClr val="accent1"/>
          </a:fillRef>
          <a:effectRef idx="0">
            <a:schemeClr val="accent1"/>
          </a:effectRef>
          <a:fontRef idx="minor">
            <a:schemeClr val="lt1"/>
          </a:fontRef>
        </p:style>
        <p:txBody>
          <a:bodyPr rtlCol="0" anchor="ctr"/>
          <a:lstStyle/>
          <a:p>
            <a:r>
              <a:rPr lang="en-US" sz="1000" kern="1200" dirty="0" smtClean="0">
                <a:solidFill>
                  <a:schemeClr val="tx2"/>
                </a:solidFill>
                <a:effectLst/>
                <a:latin typeface="+mn-lt"/>
                <a:ea typeface="+mn-ea"/>
                <a:cs typeface="+mn-cs"/>
              </a:rPr>
              <a:t>Verizon Confidential and Proprietary ©2017 All Rights Reserved</a:t>
            </a:r>
            <a:endParaRPr lang="en-US" sz="1000" kern="1200" dirty="0">
              <a:solidFill>
                <a:schemeClr val="tx2"/>
              </a:solidFill>
              <a:effectLst/>
              <a:latin typeface="+mn-lt"/>
              <a:ea typeface="+mn-ea"/>
              <a:cs typeface="+mn-cs"/>
            </a:endParaRPr>
          </a:p>
        </p:txBody>
      </p:sp>
    </p:spTree>
    <p:extLst>
      <p:ext uri="{BB962C8B-B14F-4D97-AF65-F5344CB8AC3E}">
        <p14:creationId xmlns:p14="http://schemas.microsoft.com/office/powerpoint/2010/main" val="362306656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One Statement and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auto">
          <a:xfrm>
            <a:off x="4572000" y="0"/>
            <a:ext cx="4572000"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smtClean="0"/>
              <a:t>Click icon to add picture. </a:t>
            </a:r>
          </a:p>
        </p:txBody>
      </p:sp>
      <p:sp>
        <p:nvSpPr>
          <p:cNvPr id="8" name="Text Placeholder 21"/>
          <p:cNvSpPr>
            <a:spLocks noGrp="1"/>
          </p:cNvSpPr>
          <p:nvPr>
            <p:ph type="body" sz="quarter" idx="16"/>
          </p:nvPr>
        </p:nvSpPr>
        <p:spPr bwMode="auto">
          <a:xfrm>
            <a:off x="457200" y="593725"/>
            <a:ext cx="3737919" cy="5576888"/>
          </a:xfrm>
        </p:spPr>
        <p:txBody>
          <a:bodyPr/>
          <a:lstStyle>
            <a:lvl1pPr>
              <a:lnSpc>
                <a:spcPct val="90000"/>
              </a:lnSpc>
              <a:spcBef>
                <a:spcPts val="1200"/>
              </a:spcBef>
              <a:defRPr sz="2400">
                <a:solidFill>
                  <a:schemeClr val="tx1"/>
                </a:solidFill>
                <a:latin typeface="+mj-lt"/>
              </a:defRPr>
            </a:lvl1pPr>
            <a:lvl2pPr>
              <a:spcBef>
                <a:spcPts val="1200"/>
              </a:spcBef>
              <a:defRPr>
                <a:solidFill>
                  <a:schemeClr val="tx1"/>
                </a:solidFill>
              </a:defRPr>
            </a:lvl2pPr>
            <a:lvl3pPr>
              <a:spcBef>
                <a:spcPts val="900"/>
              </a:spcBef>
              <a:defRPr>
                <a:solidFill>
                  <a:schemeClr val="tx1"/>
                </a:solidFill>
              </a:defRPr>
            </a:lvl3pPr>
            <a:lvl4pPr>
              <a:spcBef>
                <a:spcPts val="900"/>
              </a:spcBef>
              <a:defRPr>
                <a:solidFill>
                  <a:schemeClr val="tx1"/>
                </a:solidFill>
              </a:defRPr>
            </a:lvl4pPr>
            <a:lvl5pPr>
              <a:spcBef>
                <a:spcPts val="900"/>
              </a:spcBef>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3823" y="6332601"/>
            <a:ext cx="1069848" cy="397804"/>
          </a:xfrm>
          <a:prstGeom prst="rect">
            <a:avLst/>
          </a:prstGeom>
        </p:spPr>
      </p:pic>
      <p:sp>
        <p:nvSpPr>
          <p:cNvPr id="2" name="Date Placeholder 1"/>
          <p:cNvSpPr>
            <a:spLocks noGrp="1"/>
          </p:cNvSpPr>
          <p:nvPr>
            <p:ph type="dt" sz="half" idx="17"/>
          </p:nvPr>
        </p:nvSpPr>
        <p:spPr/>
        <p:txBody>
          <a:bodyPr/>
          <a:lstStyle/>
          <a:p>
            <a:r>
              <a:rPr lang="en-US" dirty="0" smtClean="0">
                <a:solidFill>
                  <a:srgbClr val="000000"/>
                </a:solidFill>
              </a:rPr>
              <a:t>Month 00, 0000</a:t>
            </a:r>
            <a:endParaRPr lang="en-US" dirty="0">
              <a:solidFill>
                <a:srgbClr val="000000"/>
              </a:solidFill>
            </a:endParaRPr>
          </a:p>
        </p:txBody>
      </p:sp>
      <p:sp>
        <p:nvSpPr>
          <p:cNvPr id="4" name="Slide Number Placeholder 3"/>
          <p:cNvSpPr>
            <a:spLocks noGrp="1"/>
          </p:cNvSpPr>
          <p:nvPr>
            <p:ph type="sldNum" sz="quarter" idx="18"/>
          </p:nvPr>
        </p:nvSpPr>
        <p:spPr/>
        <p:txBody>
          <a:bodyPr/>
          <a:lstStyle/>
          <a:p>
            <a:fld id="{E12D0507-9F86-7A45-BE8E-43760B9F92AA}" type="slidenum">
              <a:rPr lang="en-US" smtClean="0">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267227841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ne Statement and Chart">
    <p:spTree>
      <p:nvGrpSpPr>
        <p:cNvPr id="1" name=""/>
        <p:cNvGrpSpPr/>
        <p:nvPr/>
      </p:nvGrpSpPr>
      <p:grpSpPr>
        <a:xfrm>
          <a:off x="0" y="0"/>
          <a:ext cx="0" cy="0"/>
          <a:chOff x="0" y="0"/>
          <a:chExt cx="0" cy="0"/>
        </a:xfrm>
      </p:grpSpPr>
      <p:sp>
        <p:nvSpPr>
          <p:cNvPr id="8" name="Text Placeholder 21"/>
          <p:cNvSpPr>
            <a:spLocks noGrp="1"/>
          </p:cNvSpPr>
          <p:nvPr>
            <p:ph type="body" sz="quarter" idx="16"/>
          </p:nvPr>
        </p:nvSpPr>
        <p:spPr bwMode="auto">
          <a:xfrm>
            <a:off x="457200" y="593725"/>
            <a:ext cx="3737919" cy="5576887"/>
          </a:xfrm>
        </p:spPr>
        <p:txBody>
          <a:bodyPr/>
          <a:lstStyle>
            <a:lvl1pPr>
              <a:lnSpc>
                <a:spcPct val="90000"/>
              </a:lnSpc>
              <a:spcBef>
                <a:spcPts val="1200"/>
              </a:spcBef>
              <a:defRPr sz="2400">
                <a:solidFill>
                  <a:schemeClr val="tx1"/>
                </a:solidFill>
                <a:latin typeface="+mj-lt"/>
              </a:defRPr>
            </a:lvl1pPr>
            <a:lvl2pPr>
              <a:spcBef>
                <a:spcPts val="1200"/>
              </a:spcBef>
              <a:defRPr>
                <a:solidFill>
                  <a:schemeClr val="tx1"/>
                </a:solidFill>
              </a:defRPr>
            </a:lvl2pPr>
            <a:lvl3pPr>
              <a:spcBef>
                <a:spcPts val="900"/>
              </a:spcBef>
              <a:defRPr>
                <a:solidFill>
                  <a:schemeClr val="tx1"/>
                </a:solidFill>
              </a:defRPr>
            </a:lvl3pPr>
            <a:lvl4pPr>
              <a:spcBef>
                <a:spcPts val="900"/>
              </a:spcBef>
              <a:defRPr>
                <a:solidFill>
                  <a:schemeClr val="tx1"/>
                </a:solidFill>
              </a:defRPr>
            </a:lvl4pPr>
            <a:lvl5pPr>
              <a:spcBef>
                <a:spcPts val="900"/>
              </a:spcBef>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hart Placeholder 3"/>
          <p:cNvSpPr>
            <a:spLocks noGrp="1"/>
          </p:cNvSpPr>
          <p:nvPr>
            <p:ph type="chart" sz="quarter" idx="17" hasCustomPrompt="1"/>
          </p:nvPr>
        </p:nvSpPr>
        <p:spPr bwMode="auto">
          <a:xfrm>
            <a:off x="4572000" y="1463675"/>
            <a:ext cx="4114800" cy="4706937"/>
          </a:xfrm>
        </p:spPr>
        <p:txBody>
          <a:bodyPr anchor="ctr">
            <a:normAutofit/>
          </a:bodyPr>
          <a:lstStyle>
            <a:lvl1pPr algn="ctr">
              <a:defRPr sz="1200" b="0"/>
            </a:lvl1pPr>
          </a:lstStyle>
          <a:p>
            <a:r>
              <a:rPr lang="en-US" dirty="0" smtClean="0"/>
              <a:t>Click icon to add chart.</a:t>
            </a:r>
            <a:endParaRPr lang="en-US" dirty="0"/>
          </a:p>
        </p:txBody>
      </p:sp>
      <p:sp>
        <p:nvSpPr>
          <p:cNvPr id="2" name="Date Placeholder 1"/>
          <p:cNvSpPr>
            <a:spLocks noGrp="1"/>
          </p:cNvSpPr>
          <p:nvPr>
            <p:ph type="dt" sz="half" idx="18"/>
          </p:nvPr>
        </p:nvSpPr>
        <p:spPr/>
        <p:txBody>
          <a:bodyPr/>
          <a:lstStyle/>
          <a:p>
            <a:r>
              <a:rPr lang="en-US" dirty="0" smtClean="0">
                <a:solidFill>
                  <a:srgbClr val="000000"/>
                </a:solidFill>
              </a:rPr>
              <a:t>Month 00, 0000</a:t>
            </a:r>
            <a:endParaRPr lang="en-US" dirty="0">
              <a:solidFill>
                <a:srgbClr val="000000"/>
              </a:solidFill>
            </a:endParaRPr>
          </a:p>
        </p:txBody>
      </p:sp>
      <p:sp>
        <p:nvSpPr>
          <p:cNvPr id="4" name="Slide Number Placeholder 3"/>
          <p:cNvSpPr>
            <a:spLocks noGrp="1"/>
          </p:cNvSpPr>
          <p:nvPr>
            <p:ph type="sldNum" sz="quarter" idx="19"/>
          </p:nvPr>
        </p:nvSpPr>
        <p:spPr/>
        <p:txBody>
          <a:bodyPr/>
          <a:lstStyle/>
          <a:p>
            <a:fld id="{E12D0507-9F86-7A45-BE8E-43760B9F92AA}" type="slidenum">
              <a:rPr lang="en-US" smtClean="0">
                <a:solidFill>
                  <a:srgbClr val="000000"/>
                </a:solidFill>
              </a:rPr>
              <a:pPr/>
              <a:t>‹#›</a:t>
            </a:fld>
            <a:endParaRPr lang="en-US" dirty="0">
              <a:solidFill>
                <a:srgbClr val="000000"/>
              </a:solidFill>
            </a:endParaRPr>
          </a:p>
        </p:txBody>
      </p:sp>
      <p:sp>
        <p:nvSpPr>
          <p:cNvPr id="6" name="Rectangle 5"/>
          <p:cNvSpPr/>
          <p:nvPr userDrawn="1"/>
        </p:nvSpPr>
        <p:spPr>
          <a:xfrm>
            <a:off x="2743200" y="6383298"/>
            <a:ext cx="4038600" cy="291068"/>
          </a:xfrm>
          <a:prstGeom prst="rect">
            <a:avLst/>
          </a:prstGeom>
          <a:solidFill>
            <a:schemeClr val="bg2"/>
          </a:solidFill>
          <a:ln>
            <a:noFill/>
          </a:ln>
        </p:spPr>
        <p:style>
          <a:lnRef idx="1">
            <a:schemeClr val="accent1"/>
          </a:lnRef>
          <a:fillRef idx="1">
            <a:schemeClr val="accent1"/>
          </a:fillRef>
          <a:effectRef idx="0">
            <a:schemeClr val="accent1"/>
          </a:effectRef>
          <a:fontRef idx="minor">
            <a:schemeClr val="lt1"/>
          </a:fontRef>
        </p:style>
        <p:txBody>
          <a:bodyPr rtlCol="0" anchor="ctr"/>
          <a:lstStyle/>
          <a:p>
            <a:r>
              <a:rPr lang="en-US" sz="1000" kern="1200" dirty="0" smtClean="0">
                <a:solidFill>
                  <a:schemeClr val="tx2"/>
                </a:solidFill>
                <a:effectLst/>
                <a:latin typeface="+mn-lt"/>
                <a:ea typeface="+mn-ea"/>
                <a:cs typeface="+mn-cs"/>
              </a:rPr>
              <a:t>Verizon Confidential and Proprietary ©2017 All Rights Reserved</a:t>
            </a:r>
            <a:endParaRPr lang="en-US" sz="1000" kern="1200" dirty="0">
              <a:solidFill>
                <a:schemeClr val="tx2"/>
              </a:solidFill>
              <a:effectLst/>
              <a:latin typeface="+mn-lt"/>
              <a:ea typeface="+mn-ea"/>
              <a:cs typeface="+mn-cs"/>
            </a:endParaRPr>
          </a:p>
        </p:txBody>
      </p:sp>
    </p:spTree>
    <p:extLst>
      <p:ext uri="{BB962C8B-B14F-4D97-AF65-F5344CB8AC3E}">
        <p14:creationId xmlns:p14="http://schemas.microsoft.com/office/powerpoint/2010/main" val="372926945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and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auto"/>
        <p:txBody>
          <a:bodyPr/>
          <a:lstStyle/>
          <a:p>
            <a:r>
              <a:rPr lang="en-US" dirty="0" smtClean="0">
                <a:solidFill>
                  <a:srgbClr val="000000"/>
                </a:solidFill>
              </a:rPr>
              <a:t>Month 00, 0000</a:t>
            </a:r>
            <a:endParaRPr lang="en-US" dirty="0">
              <a:solidFill>
                <a:srgbClr val="000000"/>
              </a:solidFill>
            </a:endParaRPr>
          </a:p>
        </p:txBody>
      </p:sp>
      <p:sp>
        <p:nvSpPr>
          <p:cNvPr id="5" name="Slide Number Placeholder 4"/>
          <p:cNvSpPr>
            <a:spLocks noGrp="1"/>
          </p:cNvSpPr>
          <p:nvPr>
            <p:ph type="sldNum" sz="quarter" idx="12"/>
          </p:nvPr>
        </p:nvSpPr>
        <p:spPr bwMode="auto"/>
        <p:txBody>
          <a:bodyPr/>
          <a:lstStyle/>
          <a:p>
            <a:fld id="{E12D0507-9F86-7A45-BE8E-43760B9F92AA}" type="slidenum">
              <a:rPr lang="en-US" smtClean="0">
                <a:solidFill>
                  <a:srgbClr val="000000"/>
                </a:solidFill>
              </a:rPr>
              <a:pPr/>
              <a:t>‹#›</a:t>
            </a:fld>
            <a:endParaRPr lang="en-US" dirty="0">
              <a:solidFill>
                <a:srgbClr val="000000"/>
              </a:solidFill>
            </a:endParaRPr>
          </a:p>
        </p:txBody>
      </p:sp>
      <p:sp>
        <p:nvSpPr>
          <p:cNvPr id="10" name="Content Placeholder 2"/>
          <p:cNvSpPr>
            <a:spLocks noGrp="1"/>
          </p:cNvSpPr>
          <p:nvPr>
            <p:ph idx="1"/>
          </p:nvPr>
        </p:nvSpPr>
        <p:spPr bwMode="auto">
          <a:xfrm>
            <a:off x="457200" y="593725"/>
            <a:ext cx="3566160" cy="5576888"/>
          </a:xfrm>
        </p:spPr>
        <p:txBody>
          <a:bodyPr/>
          <a:lstStyle>
            <a:lvl1pPr>
              <a:lnSpc>
                <a:spcPct val="90000"/>
              </a:lnSpc>
              <a:spcBef>
                <a:spcPts val="1200"/>
              </a:spcBef>
              <a:defRPr sz="2400">
                <a:solidFill>
                  <a:schemeClr val="tx1"/>
                </a:solidFill>
                <a:latin typeface="+mj-lt"/>
              </a:defRPr>
            </a:lvl1pPr>
            <a:lvl2pPr>
              <a:spcBef>
                <a:spcPts val="1200"/>
              </a:spcBef>
              <a:defRPr b="1">
                <a:solidFill>
                  <a:schemeClr val="tx1"/>
                </a:solidFill>
              </a:defRPr>
            </a:lvl2pPr>
            <a:lvl3pPr marL="0" indent="0">
              <a:spcBef>
                <a:spcPts val="1200"/>
              </a:spcBef>
              <a:buFontTx/>
              <a:buNone/>
              <a:defRPr>
                <a:solidFill>
                  <a:schemeClr val="tx1"/>
                </a:solidFill>
              </a:defRPr>
            </a:lvl3pPr>
            <a:lvl4pPr marL="230188" indent="-230188">
              <a:spcBef>
                <a:spcPts val="900"/>
              </a:spcBef>
              <a:buFont typeface="Arial"/>
              <a:buChar char="•"/>
              <a:defRPr>
                <a:solidFill>
                  <a:schemeClr val="tx1"/>
                </a:solidFill>
              </a:defRPr>
            </a:lvl4pPr>
            <a:lvl5pPr marL="460375" indent="-230188">
              <a:spcBef>
                <a:spcPts val="900"/>
              </a:spcBef>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Picture Placeholder 8"/>
          <p:cNvSpPr>
            <a:spLocks noGrp="1" noChangeAspect="1"/>
          </p:cNvSpPr>
          <p:nvPr>
            <p:ph type="pic" sz="quarter" idx="20" hasCustomPrompt="1"/>
          </p:nvPr>
        </p:nvSpPr>
        <p:spPr bwMode="auto">
          <a:xfrm>
            <a:off x="4251961" y="1950252"/>
            <a:ext cx="4434839" cy="2862072"/>
          </a:xfrm>
          <a:noFill/>
        </p:spPr>
        <p:txBody>
          <a:bodyPr anchor="ctr" anchorCtr="0">
            <a:normAutofit/>
          </a:bodyPr>
          <a:lstStyle>
            <a:lvl1pPr algn="ctr">
              <a:spcBef>
                <a:spcPts val="0"/>
              </a:spcBef>
              <a:defRPr sz="1200" b="0"/>
            </a:lvl1pPr>
          </a:lstStyle>
          <a:p>
            <a:r>
              <a:rPr lang="en-US" dirty="0" smtClean="0"/>
              <a:t>Click icon to add picture.</a:t>
            </a:r>
            <a:endParaRPr lang="en-US" dirty="0"/>
          </a:p>
        </p:txBody>
      </p:sp>
      <p:sp>
        <p:nvSpPr>
          <p:cNvPr id="15" name="Text Placeholder 9"/>
          <p:cNvSpPr>
            <a:spLocks noGrp="1"/>
          </p:cNvSpPr>
          <p:nvPr>
            <p:ph type="body" sz="quarter" idx="27" hasCustomPrompt="1"/>
          </p:nvPr>
        </p:nvSpPr>
        <p:spPr bwMode="auto">
          <a:xfrm>
            <a:off x="4251960" y="4918484"/>
            <a:ext cx="4434840" cy="365760"/>
          </a:xfrm>
        </p:spPr>
        <p:txBody>
          <a:bodyPr>
            <a:noAutofit/>
          </a:bodyPr>
          <a:lstStyle>
            <a:lvl1pPr>
              <a:spcBef>
                <a:spcPts val="0"/>
              </a:spcBef>
              <a:buFontTx/>
              <a:buNone/>
              <a:defRPr sz="900" b="0">
                <a:solidFill>
                  <a:schemeClr val="tx1"/>
                </a:solidFill>
              </a:defRPr>
            </a:lvl1pPr>
            <a:lvl2pPr>
              <a:spcBef>
                <a:spcPts val="0"/>
              </a:spcBef>
              <a:buFontTx/>
              <a:buNone/>
              <a:defRPr sz="900"/>
            </a:lvl2pPr>
            <a:lvl3pPr marL="0" indent="0">
              <a:spcBef>
                <a:spcPts val="0"/>
              </a:spcBef>
              <a:buFontTx/>
              <a:buNone/>
              <a:defRPr sz="900"/>
            </a:lvl3pPr>
            <a:lvl4pPr marL="0" indent="0">
              <a:spcBef>
                <a:spcPts val="0"/>
              </a:spcBef>
              <a:buFontTx/>
              <a:buNone/>
              <a:defRPr sz="900"/>
            </a:lvl4pPr>
            <a:lvl5pPr marL="0" indent="0">
              <a:spcBef>
                <a:spcPts val="0"/>
              </a:spcBef>
              <a:buFontTx/>
              <a:buNone/>
              <a:defRPr sz="900"/>
            </a:lvl5pPr>
          </a:lstStyle>
          <a:p>
            <a:pPr lvl="0"/>
            <a:r>
              <a:rPr lang="en-US" dirty="0" smtClean="0"/>
              <a:t>Optional caption goes here.</a:t>
            </a:r>
          </a:p>
        </p:txBody>
      </p:sp>
      <p:cxnSp>
        <p:nvCxnSpPr>
          <p:cNvPr id="8" name="Straight Connector 7"/>
          <p:cNvCxnSpPr/>
          <p:nvPr userDrawn="1"/>
        </p:nvCxnSpPr>
        <p:spPr bwMode="auto">
          <a:xfrm>
            <a:off x="457200" y="457200"/>
            <a:ext cx="8229600" cy="0"/>
          </a:xfrm>
          <a:prstGeom prst="line">
            <a:avLst/>
          </a:prstGeom>
          <a:ln w="47625" cap="flat"/>
        </p:spPr>
        <p:style>
          <a:lnRef idx="1">
            <a:schemeClr val="dk1"/>
          </a:lnRef>
          <a:fillRef idx="0">
            <a:schemeClr val="dk1"/>
          </a:fillRef>
          <a:effectRef idx="0">
            <a:schemeClr val="dk1"/>
          </a:effectRef>
          <a:fontRef idx="minor">
            <a:schemeClr val="tx1"/>
          </a:fontRef>
        </p:style>
      </p:cxnSp>
      <p:sp>
        <p:nvSpPr>
          <p:cNvPr id="9" name="Rectangle 8"/>
          <p:cNvSpPr/>
          <p:nvPr userDrawn="1"/>
        </p:nvSpPr>
        <p:spPr>
          <a:xfrm>
            <a:off x="2743200" y="6383298"/>
            <a:ext cx="4038600" cy="291068"/>
          </a:xfrm>
          <a:prstGeom prst="rect">
            <a:avLst/>
          </a:prstGeom>
          <a:solidFill>
            <a:schemeClr val="bg2"/>
          </a:solidFill>
          <a:ln>
            <a:noFill/>
          </a:ln>
        </p:spPr>
        <p:style>
          <a:lnRef idx="1">
            <a:schemeClr val="accent1"/>
          </a:lnRef>
          <a:fillRef idx="1">
            <a:schemeClr val="accent1"/>
          </a:fillRef>
          <a:effectRef idx="0">
            <a:schemeClr val="accent1"/>
          </a:effectRef>
          <a:fontRef idx="minor">
            <a:schemeClr val="lt1"/>
          </a:fontRef>
        </p:style>
        <p:txBody>
          <a:bodyPr rtlCol="0" anchor="ctr"/>
          <a:lstStyle/>
          <a:p>
            <a:r>
              <a:rPr lang="en-US" sz="1000" kern="1200" dirty="0" smtClean="0">
                <a:solidFill>
                  <a:schemeClr val="tx2"/>
                </a:solidFill>
                <a:effectLst/>
                <a:latin typeface="+mn-lt"/>
                <a:ea typeface="+mn-ea"/>
                <a:cs typeface="+mn-cs"/>
              </a:rPr>
              <a:t>Verizon Confidential and Proprietary ©2017 All Rights Reserved</a:t>
            </a:r>
            <a:endParaRPr lang="en-US" sz="1000" kern="1200" dirty="0">
              <a:solidFill>
                <a:schemeClr val="tx2"/>
              </a:solidFill>
              <a:effectLst/>
              <a:latin typeface="+mn-lt"/>
              <a:ea typeface="+mn-ea"/>
              <a:cs typeface="+mn-cs"/>
            </a:endParaRPr>
          </a:p>
        </p:txBody>
      </p:sp>
    </p:spTree>
    <p:extLst>
      <p:ext uri="{BB962C8B-B14F-4D97-AF65-F5344CB8AC3E}">
        <p14:creationId xmlns:p14="http://schemas.microsoft.com/office/powerpoint/2010/main" val="153273831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and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auto"/>
        <p:txBody>
          <a:bodyPr/>
          <a:lstStyle/>
          <a:p>
            <a:r>
              <a:rPr lang="en-US" dirty="0" smtClean="0">
                <a:solidFill>
                  <a:srgbClr val="000000"/>
                </a:solidFill>
              </a:rPr>
              <a:t>Month 00, 0000</a:t>
            </a:r>
            <a:endParaRPr lang="en-US" dirty="0">
              <a:solidFill>
                <a:srgbClr val="000000"/>
              </a:solidFill>
            </a:endParaRPr>
          </a:p>
        </p:txBody>
      </p:sp>
      <p:sp>
        <p:nvSpPr>
          <p:cNvPr id="5" name="Slide Number Placeholder 4"/>
          <p:cNvSpPr>
            <a:spLocks noGrp="1"/>
          </p:cNvSpPr>
          <p:nvPr>
            <p:ph type="sldNum" sz="quarter" idx="12"/>
          </p:nvPr>
        </p:nvSpPr>
        <p:spPr bwMode="auto">
          <a:xfrm>
            <a:off x="8458200" y="6414532"/>
            <a:ext cx="228600" cy="228600"/>
          </a:xfrm>
        </p:spPr>
        <p:txBody>
          <a:bodyPr/>
          <a:lstStyle/>
          <a:p>
            <a:fld id="{E12D0507-9F86-7A45-BE8E-43760B9F92AA}" type="slidenum">
              <a:rPr lang="en-US" smtClean="0">
                <a:solidFill>
                  <a:srgbClr val="000000"/>
                </a:solidFill>
              </a:rPr>
              <a:pPr/>
              <a:t>‹#›</a:t>
            </a:fld>
            <a:endParaRPr lang="en-US" dirty="0">
              <a:solidFill>
                <a:srgbClr val="000000"/>
              </a:solidFill>
            </a:endParaRPr>
          </a:p>
        </p:txBody>
      </p:sp>
      <p:sp>
        <p:nvSpPr>
          <p:cNvPr id="10" name="Content Placeholder 2"/>
          <p:cNvSpPr>
            <a:spLocks noGrp="1"/>
          </p:cNvSpPr>
          <p:nvPr>
            <p:ph idx="1"/>
          </p:nvPr>
        </p:nvSpPr>
        <p:spPr bwMode="auto">
          <a:xfrm>
            <a:off x="457200" y="593725"/>
            <a:ext cx="3566160" cy="5576888"/>
          </a:xfrm>
        </p:spPr>
        <p:txBody>
          <a:bodyPr/>
          <a:lstStyle>
            <a:lvl1pPr>
              <a:lnSpc>
                <a:spcPct val="90000"/>
              </a:lnSpc>
              <a:spcBef>
                <a:spcPts val="1200"/>
              </a:spcBef>
              <a:defRPr sz="2400">
                <a:solidFill>
                  <a:schemeClr val="tx1"/>
                </a:solidFill>
                <a:latin typeface="+mj-lt"/>
              </a:defRPr>
            </a:lvl1pPr>
            <a:lvl2pPr>
              <a:spcBef>
                <a:spcPts val="1200"/>
              </a:spcBef>
              <a:defRPr b="1">
                <a:solidFill>
                  <a:schemeClr val="tx1"/>
                </a:solidFill>
              </a:defRPr>
            </a:lvl2pPr>
            <a:lvl3pPr marL="0" indent="0">
              <a:spcBef>
                <a:spcPts val="1200"/>
              </a:spcBef>
              <a:buFontTx/>
              <a:buNone/>
              <a:defRPr>
                <a:solidFill>
                  <a:schemeClr val="tx1"/>
                </a:solidFill>
              </a:defRPr>
            </a:lvl3pPr>
            <a:lvl4pPr marL="230188" indent="-230188">
              <a:spcBef>
                <a:spcPts val="900"/>
              </a:spcBef>
              <a:buFont typeface="Arial"/>
              <a:buChar char="•"/>
              <a:defRPr>
                <a:solidFill>
                  <a:schemeClr val="tx1"/>
                </a:solidFill>
              </a:defRPr>
            </a:lvl4pPr>
            <a:lvl5pPr marL="460375" indent="-230188">
              <a:spcBef>
                <a:spcPts val="900"/>
              </a:spcBef>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8" name="Straight Connector 7"/>
          <p:cNvCxnSpPr/>
          <p:nvPr userDrawn="1"/>
        </p:nvCxnSpPr>
        <p:spPr bwMode="auto">
          <a:xfrm>
            <a:off x="457200" y="457200"/>
            <a:ext cx="8229600" cy="0"/>
          </a:xfrm>
          <a:prstGeom prst="line">
            <a:avLst/>
          </a:prstGeom>
          <a:ln w="47625" cap="flat"/>
        </p:spPr>
        <p:style>
          <a:lnRef idx="1">
            <a:schemeClr val="dk1"/>
          </a:lnRef>
          <a:fillRef idx="0">
            <a:schemeClr val="dk1"/>
          </a:fillRef>
          <a:effectRef idx="0">
            <a:schemeClr val="dk1"/>
          </a:effectRef>
          <a:fontRef idx="minor">
            <a:schemeClr val="tx1"/>
          </a:fontRef>
        </p:style>
      </p:cxnSp>
      <p:sp>
        <p:nvSpPr>
          <p:cNvPr id="11" name="Picture Placeholder 8"/>
          <p:cNvSpPr>
            <a:spLocks noGrp="1"/>
          </p:cNvSpPr>
          <p:nvPr>
            <p:ph type="pic" sz="quarter" idx="31" hasCustomPrompt="1"/>
          </p:nvPr>
        </p:nvSpPr>
        <p:spPr bwMode="auto">
          <a:xfrm>
            <a:off x="4251960" y="1950252"/>
            <a:ext cx="2148840" cy="2862072"/>
          </a:xfrm>
          <a:noFill/>
        </p:spPr>
        <p:txBody>
          <a:bodyPr anchor="ctr" anchorCtr="0">
            <a:normAutofit/>
          </a:bodyPr>
          <a:lstStyle>
            <a:lvl1pPr algn="ctr">
              <a:spcBef>
                <a:spcPts val="0"/>
              </a:spcBef>
              <a:defRPr sz="1200" b="0" baseline="0"/>
            </a:lvl1pPr>
          </a:lstStyle>
          <a:p>
            <a:r>
              <a:rPr lang="en-US" dirty="0" smtClean="0"/>
              <a:t>Click icon to add picture.</a:t>
            </a:r>
            <a:endParaRPr lang="en-US" dirty="0"/>
          </a:p>
        </p:txBody>
      </p:sp>
      <p:sp>
        <p:nvSpPr>
          <p:cNvPr id="12" name="Text Placeholder 9"/>
          <p:cNvSpPr>
            <a:spLocks noGrp="1"/>
          </p:cNvSpPr>
          <p:nvPr>
            <p:ph type="body" sz="quarter" idx="27" hasCustomPrompt="1"/>
          </p:nvPr>
        </p:nvSpPr>
        <p:spPr bwMode="auto">
          <a:xfrm>
            <a:off x="4251960" y="4918484"/>
            <a:ext cx="2148840" cy="365760"/>
          </a:xfrm>
        </p:spPr>
        <p:txBody>
          <a:bodyPr>
            <a:noAutofit/>
          </a:bodyPr>
          <a:lstStyle>
            <a:lvl1pPr>
              <a:spcBef>
                <a:spcPts val="0"/>
              </a:spcBef>
              <a:buFontTx/>
              <a:buNone/>
              <a:defRPr sz="900" b="0">
                <a:solidFill>
                  <a:schemeClr val="tx1"/>
                </a:solidFill>
              </a:defRPr>
            </a:lvl1pPr>
            <a:lvl2pPr>
              <a:spcBef>
                <a:spcPts val="0"/>
              </a:spcBef>
              <a:buFontTx/>
              <a:buNone/>
              <a:defRPr sz="900"/>
            </a:lvl2pPr>
            <a:lvl3pPr marL="0" indent="0">
              <a:spcBef>
                <a:spcPts val="0"/>
              </a:spcBef>
              <a:buFontTx/>
              <a:buNone/>
              <a:defRPr sz="900"/>
            </a:lvl3pPr>
            <a:lvl4pPr marL="0" indent="0">
              <a:spcBef>
                <a:spcPts val="0"/>
              </a:spcBef>
              <a:buFontTx/>
              <a:buNone/>
              <a:defRPr sz="900"/>
            </a:lvl4pPr>
            <a:lvl5pPr marL="0" indent="0">
              <a:spcBef>
                <a:spcPts val="0"/>
              </a:spcBef>
              <a:buFontTx/>
              <a:buNone/>
              <a:defRPr sz="900"/>
            </a:lvl5pPr>
          </a:lstStyle>
          <a:p>
            <a:pPr lvl="0"/>
            <a:r>
              <a:rPr lang="en-US" dirty="0" smtClean="0"/>
              <a:t>Optional caption goes here.</a:t>
            </a:r>
          </a:p>
        </p:txBody>
      </p:sp>
      <p:sp>
        <p:nvSpPr>
          <p:cNvPr id="13" name="Text Placeholder 9"/>
          <p:cNvSpPr>
            <a:spLocks noGrp="1"/>
          </p:cNvSpPr>
          <p:nvPr>
            <p:ph type="body" sz="quarter" idx="29" hasCustomPrompt="1"/>
          </p:nvPr>
        </p:nvSpPr>
        <p:spPr bwMode="auto">
          <a:xfrm>
            <a:off x="6537960" y="4918484"/>
            <a:ext cx="2148840"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1"/>
                </a:solidFill>
              </a:defRPr>
            </a:lvl1pPr>
            <a:lvl2pPr>
              <a:spcBef>
                <a:spcPts val="0"/>
              </a:spcBef>
              <a:buFontTx/>
              <a:buNone/>
              <a:defRPr sz="900"/>
            </a:lvl2pPr>
            <a:lvl3pPr marL="0" indent="0">
              <a:spcBef>
                <a:spcPts val="0"/>
              </a:spcBef>
              <a:buFontTx/>
              <a:buNone/>
              <a:defRPr sz="900"/>
            </a:lvl3pPr>
            <a:lvl4pPr marL="0" indent="0">
              <a:spcBef>
                <a:spcPts val="0"/>
              </a:spcBef>
              <a:buFontTx/>
              <a:buNone/>
              <a:defRPr sz="900"/>
            </a:lvl4pPr>
            <a:lvl5pPr marL="0" indent="0">
              <a:spcBef>
                <a:spcPts val="0"/>
              </a:spcBef>
              <a:buFontTx/>
              <a:buNone/>
              <a:defRPr sz="900"/>
            </a:lvl5pPr>
          </a:lstStyle>
          <a:p>
            <a:pPr lvl="0"/>
            <a:r>
              <a:rPr lang="en-US" dirty="0" smtClean="0"/>
              <a:t>Optional caption goes here.</a:t>
            </a:r>
          </a:p>
        </p:txBody>
      </p:sp>
      <p:sp>
        <p:nvSpPr>
          <p:cNvPr id="16" name="Picture Placeholder 8"/>
          <p:cNvSpPr>
            <a:spLocks noGrp="1"/>
          </p:cNvSpPr>
          <p:nvPr>
            <p:ph type="pic" sz="quarter" idx="30" hasCustomPrompt="1"/>
          </p:nvPr>
        </p:nvSpPr>
        <p:spPr bwMode="auto">
          <a:xfrm>
            <a:off x="6537960" y="1950252"/>
            <a:ext cx="2148840" cy="2862072"/>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smtClean="0"/>
              <a:t>Click icon to add picture.</a:t>
            </a:r>
          </a:p>
        </p:txBody>
      </p:sp>
      <p:sp>
        <p:nvSpPr>
          <p:cNvPr id="14" name="Rectangle 13"/>
          <p:cNvSpPr/>
          <p:nvPr userDrawn="1"/>
        </p:nvSpPr>
        <p:spPr>
          <a:xfrm>
            <a:off x="2743200" y="6383298"/>
            <a:ext cx="4038600" cy="291068"/>
          </a:xfrm>
          <a:prstGeom prst="rect">
            <a:avLst/>
          </a:prstGeom>
          <a:solidFill>
            <a:schemeClr val="bg2"/>
          </a:solidFill>
          <a:ln>
            <a:noFill/>
          </a:ln>
        </p:spPr>
        <p:style>
          <a:lnRef idx="1">
            <a:schemeClr val="accent1"/>
          </a:lnRef>
          <a:fillRef idx="1">
            <a:schemeClr val="accent1"/>
          </a:fillRef>
          <a:effectRef idx="0">
            <a:schemeClr val="accent1"/>
          </a:effectRef>
          <a:fontRef idx="minor">
            <a:schemeClr val="lt1"/>
          </a:fontRef>
        </p:style>
        <p:txBody>
          <a:bodyPr rtlCol="0" anchor="ctr"/>
          <a:lstStyle/>
          <a:p>
            <a:r>
              <a:rPr lang="en-US" sz="1000" kern="1200" dirty="0" smtClean="0">
                <a:solidFill>
                  <a:schemeClr val="tx2"/>
                </a:solidFill>
                <a:effectLst/>
                <a:latin typeface="+mn-lt"/>
                <a:ea typeface="+mn-ea"/>
                <a:cs typeface="+mn-cs"/>
              </a:rPr>
              <a:t>Verizon Confidential and Proprietary ©2017 All Rights Reserved</a:t>
            </a:r>
            <a:endParaRPr lang="en-US" sz="1000" kern="1200" dirty="0">
              <a:solidFill>
                <a:schemeClr val="tx2"/>
              </a:solidFill>
              <a:effectLst/>
              <a:latin typeface="+mn-lt"/>
              <a:ea typeface="+mn-ea"/>
              <a:cs typeface="+mn-cs"/>
            </a:endParaRPr>
          </a:p>
        </p:txBody>
      </p:sp>
    </p:spTree>
    <p:extLst>
      <p:ext uri="{BB962C8B-B14F-4D97-AF65-F5344CB8AC3E}">
        <p14:creationId xmlns:p14="http://schemas.microsoft.com/office/powerpoint/2010/main" val="91462018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auto"/>
        <p:txBody>
          <a:bodyPr/>
          <a:lstStyle/>
          <a:p>
            <a:r>
              <a:rPr lang="en-US" dirty="0" smtClean="0">
                <a:solidFill>
                  <a:srgbClr val="000000"/>
                </a:solidFill>
              </a:rPr>
              <a:t>Month 00, 0000</a:t>
            </a:r>
            <a:endParaRPr lang="en-US" dirty="0">
              <a:solidFill>
                <a:srgbClr val="000000"/>
              </a:solidFill>
            </a:endParaRPr>
          </a:p>
        </p:txBody>
      </p:sp>
      <p:sp>
        <p:nvSpPr>
          <p:cNvPr id="5" name="Slide Number Placeholder 4"/>
          <p:cNvSpPr>
            <a:spLocks noGrp="1"/>
          </p:cNvSpPr>
          <p:nvPr>
            <p:ph type="sldNum" sz="quarter" idx="12"/>
          </p:nvPr>
        </p:nvSpPr>
        <p:spPr bwMode="auto"/>
        <p:txBody>
          <a:bodyPr/>
          <a:lstStyle/>
          <a:p>
            <a:fld id="{E12D0507-9F86-7A45-BE8E-43760B9F92AA}" type="slidenum">
              <a:rPr lang="en-US" smtClean="0">
                <a:solidFill>
                  <a:srgbClr val="000000"/>
                </a:solidFill>
              </a:rPr>
              <a:pPr/>
              <a:t>‹#›</a:t>
            </a:fld>
            <a:endParaRPr lang="en-US" dirty="0">
              <a:solidFill>
                <a:srgbClr val="000000"/>
              </a:solidFill>
            </a:endParaRPr>
          </a:p>
        </p:txBody>
      </p:sp>
      <p:sp>
        <p:nvSpPr>
          <p:cNvPr id="13" name="Text Placeholder 9"/>
          <p:cNvSpPr>
            <a:spLocks noGrp="1"/>
          </p:cNvSpPr>
          <p:nvPr>
            <p:ph type="body" sz="quarter" idx="28" hasCustomPrompt="1"/>
          </p:nvPr>
        </p:nvSpPr>
        <p:spPr bwMode="auto">
          <a:xfrm>
            <a:off x="6175376" y="4918484"/>
            <a:ext cx="2511424" cy="365760"/>
          </a:xfrm>
        </p:spPr>
        <p:txBody>
          <a:bodyPr>
            <a:noAutofit/>
          </a:bodyPr>
          <a:lstStyle>
            <a:lvl1pPr>
              <a:spcBef>
                <a:spcPts val="0"/>
              </a:spcBef>
              <a:buFontTx/>
              <a:buNone/>
              <a:defRPr sz="900" b="0">
                <a:solidFill>
                  <a:schemeClr val="tx1"/>
                </a:solidFill>
              </a:defRPr>
            </a:lvl1pPr>
            <a:lvl2pPr>
              <a:spcBef>
                <a:spcPts val="0"/>
              </a:spcBef>
              <a:buFontTx/>
              <a:buNone/>
              <a:defRPr sz="900"/>
            </a:lvl2pPr>
            <a:lvl3pPr marL="0" indent="0">
              <a:spcBef>
                <a:spcPts val="0"/>
              </a:spcBef>
              <a:buFontTx/>
              <a:buNone/>
              <a:defRPr sz="900"/>
            </a:lvl3pPr>
            <a:lvl4pPr marL="0" indent="0">
              <a:spcBef>
                <a:spcPts val="0"/>
              </a:spcBef>
              <a:buFontTx/>
              <a:buNone/>
              <a:defRPr sz="900"/>
            </a:lvl4pPr>
            <a:lvl5pPr marL="0" indent="0">
              <a:spcBef>
                <a:spcPts val="0"/>
              </a:spcBef>
              <a:buFontTx/>
              <a:buNone/>
              <a:defRPr sz="900"/>
            </a:lvl5pPr>
          </a:lstStyle>
          <a:p>
            <a:pPr lvl="0"/>
            <a:r>
              <a:rPr lang="en-US" dirty="0" smtClean="0"/>
              <a:t>Optional caption goes here.</a:t>
            </a:r>
          </a:p>
        </p:txBody>
      </p:sp>
      <p:sp>
        <p:nvSpPr>
          <p:cNvPr id="14" name="Text Placeholder 9"/>
          <p:cNvSpPr>
            <a:spLocks noGrp="1"/>
          </p:cNvSpPr>
          <p:nvPr>
            <p:ph type="body" sz="quarter" idx="29" hasCustomPrompt="1"/>
          </p:nvPr>
        </p:nvSpPr>
        <p:spPr bwMode="auto">
          <a:xfrm>
            <a:off x="457200" y="4918484"/>
            <a:ext cx="2516188" cy="365760"/>
          </a:xfrm>
        </p:spPr>
        <p:txBody>
          <a:bodyPr>
            <a:noAutofit/>
          </a:bodyPr>
          <a:lstStyle>
            <a:lvl1pPr>
              <a:spcBef>
                <a:spcPts val="0"/>
              </a:spcBef>
              <a:buFontTx/>
              <a:buNone/>
              <a:defRPr sz="900" b="0">
                <a:solidFill>
                  <a:schemeClr val="tx1"/>
                </a:solidFill>
              </a:defRPr>
            </a:lvl1pPr>
            <a:lvl2pPr>
              <a:spcBef>
                <a:spcPts val="0"/>
              </a:spcBef>
              <a:buFontTx/>
              <a:buNone/>
              <a:defRPr sz="900"/>
            </a:lvl2pPr>
            <a:lvl3pPr marL="0" indent="0">
              <a:spcBef>
                <a:spcPts val="0"/>
              </a:spcBef>
              <a:buFontTx/>
              <a:buNone/>
              <a:defRPr sz="900"/>
            </a:lvl3pPr>
            <a:lvl4pPr marL="0" indent="0">
              <a:spcBef>
                <a:spcPts val="0"/>
              </a:spcBef>
              <a:buFontTx/>
              <a:buNone/>
              <a:defRPr sz="900"/>
            </a:lvl4pPr>
            <a:lvl5pPr marL="0" indent="0">
              <a:spcBef>
                <a:spcPts val="0"/>
              </a:spcBef>
              <a:buFontTx/>
              <a:buNone/>
              <a:defRPr sz="900"/>
            </a:lvl5pPr>
          </a:lstStyle>
          <a:p>
            <a:pPr lvl="0"/>
            <a:r>
              <a:rPr lang="en-US" dirty="0" smtClean="0"/>
              <a:t>Optional caption goes here.</a:t>
            </a:r>
          </a:p>
        </p:txBody>
      </p:sp>
      <p:sp>
        <p:nvSpPr>
          <p:cNvPr id="15" name="Text Placeholder 9"/>
          <p:cNvSpPr>
            <a:spLocks noGrp="1"/>
          </p:cNvSpPr>
          <p:nvPr>
            <p:ph type="body" sz="quarter" idx="30" hasCustomPrompt="1"/>
          </p:nvPr>
        </p:nvSpPr>
        <p:spPr bwMode="auto">
          <a:xfrm>
            <a:off x="3314700" y="4918484"/>
            <a:ext cx="2514600" cy="365760"/>
          </a:xfrm>
        </p:spPr>
        <p:txBody>
          <a:bodyPr>
            <a:noAutofit/>
          </a:bodyPr>
          <a:lstStyle>
            <a:lvl1pPr>
              <a:spcBef>
                <a:spcPts val="0"/>
              </a:spcBef>
              <a:buFontTx/>
              <a:buNone/>
              <a:defRPr sz="900" b="0">
                <a:solidFill>
                  <a:schemeClr val="tx1"/>
                </a:solidFill>
              </a:defRPr>
            </a:lvl1pPr>
            <a:lvl2pPr>
              <a:spcBef>
                <a:spcPts val="0"/>
              </a:spcBef>
              <a:buFontTx/>
              <a:buNone/>
              <a:defRPr sz="900"/>
            </a:lvl2pPr>
            <a:lvl3pPr marL="0" indent="0">
              <a:spcBef>
                <a:spcPts val="0"/>
              </a:spcBef>
              <a:buFontTx/>
              <a:buNone/>
              <a:defRPr sz="900"/>
            </a:lvl3pPr>
            <a:lvl4pPr marL="0" indent="0">
              <a:spcBef>
                <a:spcPts val="0"/>
              </a:spcBef>
              <a:buFontTx/>
              <a:buNone/>
              <a:defRPr sz="900"/>
            </a:lvl4pPr>
            <a:lvl5pPr marL="0" indent="0">
              <a:spcBef>
                <a:spcPts val="0"/>
              </a:spcBef>
              <a:buFontTx/>
              <a:buNone/>
              <a:tabLst/>
              <a:defRPr sz="900"/>
            </a:lvl5pPr>
          </a:lstStyle>
          <a:p>
            <a:pPr lvl="0"/>
            <a:r>
              <a:rPr lang="en-US" dirty="0" smtClean="0"/>
              <a:t>Optional caption goes here.</a:t>
            </a:r>
          </a:p>
        </p:txBody>
      </p:sp>
      <p:sp>
        <p:nvSpPr>
          <p:cNvPr id="11" name="Picture Placeholder 8"/>
          <p:cNvSpPr>
            <a:spLocks noGrp="1" noChangeAspect="1"/>
          </p:cNvSpPr>
          <p:nvPr>
            <p:ph type="pic" sz="quarter" idx="13" hasCustomPrompt="1"/>
          </p:nvPr>
        </p:nvSpPr>
        <p:spPr bwMode="auto">
          <a:xfrm>
            <a:off x="458788" y="1465620"/>
            <a:ext cx="2514600" cy="3346704"/>
          </a:xfrm>
          <a:noFill/>
        </p:spPr>
        <p:txBody>
          <a:bodyPr anchor="ctr" anchorCtr="0">
            <a:normAutofit/>
          </a:bodyPr>
          <a:lstStyle>
            <a:lvl1pPr algn="ctr">
              <a:spcBef>
                <a:spcPts val="0"/>
              </a:spcBef>
              <a:defRPr sz="1200" b="0" baseline="0"/>
            </a:lvl1pPr>
          </a:lstStyle>
          <a:p>
            <a:r>
              <a:rPr lang="en-US" dirty="0" smtClean="0"/>
              <a:t>Click icon to add picture.</a:t>
            </a:r>
            <a:endParaRPr lang="en-US" dirty="0"/>
          </a:p>
        </p:txBody>
      </p:sp>
      <p:sp>
        <p:nvSpPr>
          <p:cNvPr id="12" name="Picture Placeholder 8"/>
          <p:cNvSpPr>
            <a:spLocks noGrp="1" noChangeAspect="1"/>
          </p:cNvSpPr>
          <p:nvPr>
            <p:ph type="pic" sz="quarter" idx="14" hasCustomPrompt="1"/>
          </p:nvPr>
        </p:nvSpPr>
        <p:spPr bwMode="auto">
          <a:xfrm>
            <a:off x="3314700" y="1465620"/>
            <a:ext cx="2514600" cy="3346704"/>
          </a:xfrm>
          <a:noFill/>
        </p:spPr>
        <p:txBody>
          <a:bodyPr anchor="ctr" anchorCtr="0">
            <a:normAutofit/>
          </a:bodyPr>
          <a:lstStyle>
            <a:lvl1pPr algn="ctr">
              <a:spcBef>
                <a:spcPts val="0"/>
              </a:spcBef>
              <a:defRPr sz="1200" b="0" baseline="0"/>
            </a:lvl1pPr>
          </a:lstStyle>
          <a:p>
            <a:r>
              <a:rPr lang="en-US" dirty="0" smtClean="0"/>
              <a:t>Click icon to add picture.</a:t>
            </a:r>
            <a:endParaRPr lang="en-US" dirty="0"/>
          </a:p>
        </p:txBody>
      </p:sp>
      <p:sp>
        <p:nvSpPr>
          <p:cNvPr id="16" name="Picture Placeholder 8"/>
          <p:cNvSpPr>
            <a:spLocks noGrp="1" noChangeAspect="1"/>
          </p:cNvSpPr>
          <p:nvPr>
            <p:ph type="pic" sz="quarter" idx="15" hasCustomPrompt="1"/>
          </p:nvPr>
        </p:nvSpPr>
        <p:spPr bwMode="auto">
          <a:xfrm>
            <a:off x="6175375" y="1465620"/>
            <a:ext cx="2514600" cy="3346704"/>
          </a:xfrm>
          <a:noFill/>
        </p:spPr>
        <p:txBody>
          <a:bodyPr anchor="ctr" anchorCtr="0">
            <a:normAutofit/>
          </a:bodyPr>
          <a:lstStyle>
            <a:lvl1pPr algn="ctr">
              <a:spcBef>
                <a:spcPts val="0"/>
              </a:spcBef>
              <a:defRPr sz="1200" b="0" baseline="0"/>
            </a:lvl1pPr>
          </a:lstStyle>
          <a:p>
            <a:r>
              <a:rPr lang="en-US" dirty="0" smtClean="0"/>
              <a:t>Click icon to add picture.</a:t>
            </a:r>
            <a:endParaRPr lang="en-US" dirty="0"/>
          </a:p>
        </p:txBody>
      </p:sp>
      <p:sp>
        <p:nvSpPr>
          <p:cNvPr id="10" name="Rectangle 9"/>
          <p:cNvSpPr/>
          <p:nvPr userDrawn="1"/>
        </p:nvSpPr>
        <p:spPr>
          <a:xfrm>
            <a:off x="2743200" y="6383298"/>
            <a:ext cx="4038600" cy="291068"/>
          </a:xfrm>
          <a:prstGeom prst="rect">
            <a:avLst/>
          </a:prstGeom>
          <a:solidFill>
            <a:schemeClr val="bg2"/>
          </a:solidFill>
          <a:ln>
            <a:noFill/>
          </a:ln>
        </p:spPr>
        <p:style>
          <a:lnRef idx="1">
            <a:schemeClr val="accent1"/>
          </a:lnRef>
          <a:fillRef idx="1">
            <a:schemeClr val="accent1"/>
          </a:fillRef>
          <a:effectRef idx="0">
            <a:schemeClr val="accent1"/>
          </a:effectRef>
          <a:fontRef idx="minor">
            <a:schemeClr val="lt1"/>
          </a:fontRef>
        </p:style>
        <p:txBody>
          <a:bodyPr rtlCol="0" anchor="ctr"/>
          <a:lstStyle/>
          <a:p>
            <a:r>
              <a:rPr lang="en-US" sz="1000" kern="1200" dirty="0" smtClean="0">
                <a:solidFill>
                  <a:schemeClr val="tx2"/>
                </a:solidFill>
                <a:effectLst/>
                <a:latin typeface="+mn-lt"/>
                <a:ea typeface="+mn-ea"/>
                <a:cs typeface="+mn-cs"/>
              </a:rPr>
              <a:t>Verizon Confidential and Proprietary ©2017 All Rights Reserved</a:t>
            </a:r>
            <a:endParaRPr lang="en-US" sz="1000" kern="1200" dirty="0">
              <a:solidFill>
                <a:schemeClr val="tx2"/>
              </a:solidFill>
              <a:effectLst/>
              <a:latin typeface="+mn-lt"/>
              <a:ea typeface="+mn-ea"/>
              <a:cs typeface="+mn-cs"/>
            </a:endParaRPr>
          </a:p>
        </p:txBody>
      </p:sp>
    </p:spTree>
    <p:extLst>
      <p:ext uri="{BB962C8B-B14F-4D97-AF65-F5344CB8AC3E}">
        <p14:creationId xmlns:p14="http://schemas.microsoft.com/office/powerpoint/2010/main" val="141673641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auto">
          <a:xfrm>
            <a:off x="0" y="0"/>
            <a:ext cx="9144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smtClean="0"/>
              <a:t>Click icon to add picture.</a:t>
            </a:r>
          </a:p>
        </p:txBody>
      </p:sp>
      <p:sp>
        <p:nvSpPr>
          <p:cNvPr id="2" name="Date Placeholder 1"/>
          <p:cNvSpPr>
            <a:spLocks noGrp="1"/>
          </p:cNvSpPr>
          <p:nvPr>
            <p:ph type="dt" sz="half" idx="11"/>
          </p:nvPr>
        </p:nvSpPr>
        <p:spPr bwMode="auto"/>
        <p:txBody>
          <a:bodyPr/>
          <a:lstStyle/>
          <a:p>
            <a:r>
              <a:rPr lang="en-US" dirty="0" smtClean="0">
                <a:solidFill>
                  <a:srgbClr val="000000"/>
                </a:solidFill>
              </a:rPr>
              <a:t>Month 00, 0000</a:t>
            </a:r>
            <a:endParaRPr lang="en-US" dirty="0">
              <a:solidFill>
                <a:srgbClr val="000000"/>
              </a:solidFill>
            </a:endParaRPr>
          </a:p>
        </p:txBody>
      </p:sp>
      <p:sp>
        <p:nvSpPr>
          <p:cNvPr id="4" name="Slide Number Placeholder 3"/>
          <p:cNvSpPr>
            <a:spLocks noGrp="1"/>
          </p:cNvSpPr>
          <p:nvPr>
            <p:ph type="sldNum" sz="quarter" idx="13"/>
          </p:nvPr>
        </p:nvSpPr>
        <p:spPr bwMode="auto"/>
        <p:txBody>
          <a:bodyPr/>
          <a:lstStyle/>
          <a:p>
            <a:fld id="{E12D0507-9F86-7A45-BE8E-43760B9F92AA}" type="slidenum">
              <a:rPr lang="en-US" smtClean="0">
                <a:solidFill>
                  <a:srgbClr val="000000"/>
                </a:solidFill>
              </a:rPr>
              <a:pPr/>
              <a:t>‹#›</a:t>
            </a:fld>
            <a:endParaRPr lang="en-US" dirty="0">
              <a:solidFill>
                <a:srgbClr val="000000"/>
              </a:solidFill>
            </a:endParaRPr>
          </a:p>
        </p:txBody>
      </p:sp>
      <p:sp>
        <p:nvSpPr>
          <p:cNvPr id="6" name="Footer Placeholder 4"/>
          <p:cNvSpPr txBox="1">
            <a:spLocks/>
          </p:cNvSpPr>
          <p:nvPr userDrawn="1"/>
        </p:nvSpPr>
        <p:spPr bwMode="auto">
          <a:xfrm>
            <a:off x="2812568" y="6414532"/>
            <a:ext cx="4023360" cy="228600"/>
          </a:xfrm>
          <a:prstGeom prst="rect">
            <a:avLst/>
          </a:prstGeom>
          <a:noFill/>
        </p:spPr>
        <p:txBody>
          <a:bodyPr vert="horz" lIns="0" tIns="0" rIns="182880" bIns="0" rtlCol="0" anchor="b" anchorCtr="0"/>
          <a:lstStyle>
            <a:defPPr>
              <a:defRPr lang="en-US"/>
            </a:defPPr>
            <a:lvl1pPr marL="0" algn="l" defTabSz="457200" rtl="0" eaLnBrk="1" latinLnBrk="0" hangingPunct="1">
              <a:defRPr sz="700" kern="1200">
                <a:solidFill>
                  <a:schemeClr val="tx2"/>
                </a:solidFill>
                <a:latin typeface="Arial Narrow"/>
                <a:ea typeface="+mn-ea"/>
                <a:cs typeface="Arial Narrow"/>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solidFill>
                  <a:srgbClr val="000000"/>
                </a:solidFill>
              </a:rPr>
              <a:t>Confidential and proprietary materials for authorized Verizon personnel and outside agencies only. Use, disclosure or distribution of this material is not permitted to any unauthorized persons or third parties except by written agreement.</a:t>
            </a:r>
            <a:endParaRPr lang="en-US" dirty="0">
              <a:solidFill>
                <a:srgbClr val="000000"/>
              </a:solidFill>
            </a:endParaRPr>
          </a:p>
        </p:txBody>
      </p:sp>
      <p:sp>
        <p:nvSpPr>
          <p:cNvPr id="8" name="Rectangle 7"/>
          <p:cNvSpPr/>
          <p:nvPr userDrawn="1"/>
        </p:nvSpPr>
        <p:spPr>
          <a:xfrm>
            <a:off x="2743200" y="6383298"/>
            <a:ext cx="4038600" cy="291068"/>
          </a:xfrm>
          <a:prstGeom prst="rect">
            <a:avLst/>
          </a:prstGeom>
          <a:solidFill>
            <a:schemeClr val="bg2"/>
          </a:solidFill>
          <a:ln>
            <a:noFill/>
          </a:ln>
        </p:spPr>
        <p:style>
          <a:lnRef idx="1">
            <a:schemeClr val="accent1"/>
          </a:lnRef>
          <a:fillRef idx="1">
            <a:schemeClr val="accent1"/>
          </a:fillRef>
          <a:effectRef idx="0">
            <a:schemeClr val="accent1"/>
          </a:effectRef>
          <a:fontRef idx="minor">
            <a:schemeClr val="lt1"/>
          </a:fontRef>
        </p:style>
        <p:txBody>
          <a:bodyPr rtlCol="0" anchor="ctr"/>
          <a:lstStyle/>
          <a:p>
            <a:r>
              <a:rPr lang="en-US" sz="1000" kern="1200" dirty="0" smtClean="0">
                <a:solidFill>
                  <a:schemeClr val="tx2"/>
                </a:solidFill>
                <a:effectLst/>
                <a:latin typeface="+mn-lt"/>
                <a:ea typeface="+mn-ea"/>
                <a:cs typeface="+mn-cs"/>
              </a:rPr>
              <a:t>Verizon Confidential and Proprietary ©2017 All Rights Reserved</a:t>
            </a:r>
            <a:endParaRPr lang="en-US" sz="1000" kern="1200" dirty="0">
              <a:solidFill>
                <a:schemeClr val="tx2"/>
              </a:solidFill>
              <a:effectLst/>
              <a:latin typeface="+mn-lt"/>
              <a:ea typeface="+mn-ea"/>
              <a:cs typeface="+mn-cs"/>
            </a:endParaRPr>
          </a:p>
        </p:txBody>
      </p:sp>
    </p:spTree>
    <p:extLst>
      <p:ext uri="{BB962C8B-B14F-4D97-AF65-F5344CB8AC3E}">
        <p14:creationId xmlns:p14="http://schemas.microsoft.com/office/powerpoint/2010/main" val="395752898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hank You">
    <p:bg>
      <p:bgRef idx="1001">
        <a:schemeClr val="bg2"/>
      </p:bgRef>
    </p:bg>
    <p:spTree>
      <p:nvGrpSpPr>
        <p:cNvPr id="1" name=""/>
        <p:cNvGrpSpPr/>
        <p:nvPr/>
      </p:nvGrpSpPr>
      <p:grpSpPr>
        <a:xfrm>
          <a:off x="0" y="0"/>
          <a:ext cx="0" cy="0"/>
          <a:chOff x="0" y="0"/>
          <a:chExt cx="0" cy="0"/>
        </a:xfrm>
      </p:grpSpPr>
      <p:sp>
        <p:nvSpPr>
          <p:cNvPr id="12" name="TextBox 11"/>
          <p:cNvSpPr txBox="1"/>
          <p:nvPr userDrawn="1"/>
        </p:nvSpPr>
        <p:spPr bwMode="auto">
          <a:xfrm>
            <a:off x="457199" y="1463675"/>
            <a:ext cx="4114800" cy="914400"/>
          </a:xfrm>
          <a:prstGeom prst="rect">
            <a:avLst/>
          </a:prstGeom>
          <a:noFill/>
        </p:spPr>
        <p:txBody>
          <a:bodyPr wrap="square" lIns="0" tIns="0" rIns="0" bIns="0" rtlCol="0" anchor="t" anchorCtr="0">
            <a:normAutofit/>
          </a:bodyPr>
          <a:lstStyle/>
          <a:p>
            <a:pPr defTabSz="457200">
              <a:lnSpc>
                <a:spcPct val="90000"/>
              </a:lnSpc>
            </a:pPr>
            <a:r>
              <a:rPr lang="en-US" sz="6500" b="1" dirty="0">
                <a:solidFill>
                  <a:srgbClr val="FFFFFF"/>
                </a:solidFill>
                <a:latin typeface="NeueHaasGroteskDisp Std"/>
              </a:rPr>
              <a:t>Thank you.</a:t>
            </a:r>
          </a:p>
        </p:txBody>
      </p:sp>
      <p:sp>
        <p:nvSpPr>
          <p:cNvPr id="7" name="Subtitle 2"/>
          <p:cNvSpPr>
            <a:spLocks noGrp="1"/>
          </p:cNvSpPr>
          <p:nvPr>
            <p:ph type="subTitle" idx="1"/>
          </p:nvPr>
        </p:nvSpPr>
        <p:spPr bwMode="auto">
          <a:xfrm>
            <a:off x="457200" y="2606417"/>
            <a:ext cx="4114800" cy="685800"/>
          </a:xfrm>
        </p:spPr>
        <p:txBody>
          <a:bodyPr>
            <a:noAutofit/>
          </a:bodyPr>
          <a:lstStyle>
            <a:lvl1pPr marL="0" indent="0" algn="l">
              <a:lnSpc>
                <a:spcPct val="80000"/>
              </a:lnSpc>
              <a:spcBef>
                <a:spcPts val="900"/>
              </a:spcBef>
              <a:buNone/>
              <a:defRPr sz="2000">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black">
          <a:xfrm>
            <a:off x="353824" y="6332601"/>
            <a:ext cx="1069846" cy="397804"/>
          </a:xfrm>
          <a:prstGeom prst="rect">
            <a:avLst/>
          </a:prstGeom>
        </p:spPr>
      </p:pic>
      <p:sp>
        <p:nvSpPr>
          <p:cNvPr id="10" name="Footer Placeholder 4"/>
          <p:cNvSpPr txBox="1">
            <a:spLocks/>
          </p:cNvSpPr>
          <p:nvPr userDrawn="1"/>
        </p:nvSpPr>
        <p:spPr bwMode="auto">
          <a:xfrm>
            <a:off x="2812568" y="6414532"/>
            <a:ext cx="4023360" cy="228600"/>
          </a:xfrm>
          <a:prstGeom prst="rect">
            <a:avLst/>
          </a:prstGeom>
          <a:noFill/>
        </p:spPr>
        <p:txBody>
          <a:bodyPr vert="horz" lIns="0" tIns="0" rIns="182880" bIns="0" rtlCol="0" anchor="b" anchorCtr="0"/>
          <a:lstStyle>
            <a:defPPr>
              <a:defRPr lang="en-US"/>
            </a:defPPr>
            <a:lvl1pPr marL="0" algn="l" defTabSz="457200" rtl="0" eaLnBrk="1" latinLnBrk="0" hangingPunct="1">
              <a:defRPr sz="700" kern="1200">
                <a:solidFill>
                  <a:schemeClr val="tx2"/>
                </a:solidFill>
                <a:latin typeface="Arial Narrow"/>
                <a:ea typeface="+mn-ea"/>
                <a:cs typeface="Arial Narrow"/>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solidFill>
                  <a:srgbClr val="FFFFFF"/>
                </a:solidFill>
              </a:rPr>
              <a:t>Confidential and proprietary materials for authorized Verizon personnel and outside agencies only. Use, disclosure or distribution of this material is not permitted to any unauthorized persons or third parties except by written agreement.</a:t>
            </a:r>
            <a:endParaRPr lang="en-US" dirty="0">
              <a:solidFill>
                <a:srgbClr val="FFFFFF"/>
              </a:solidFill>
            </a:endParaRPr>
          </a:p>
        </p:txBody>
      </p:sp>
      <p:sp>
        <p:nvSpPr>
          <p:cNvPr id="6" name="Rectangle 5"/>
          <p:cNvSpPr/>
          <p:nvPr userDrawn="1"/>
        </p:nvSpPr>
        <p:spPr>
          <a:xfrm>
            <a:off x="2743200" y="6383298"/>
            <a:ext cx="4038600" cy="291068"/>
          </a:xfrm>
          <a:prstGeom prst="rect">
            <a:avLst/>
          </a:prstGeom>
          <a:solidFill>
            <a:schemeClr val="bg2"/>
          </a:solidFill>
          <a:ln>
            <a:noFill/>
          </a:ln>
        </p:spPr>
        <p:style>
          <a:lnRef idx="1">
            <a:schemeClr val="accent1"/>
          </a:lnRef>
          <a:fillRef idx="1">
            <a:schemeClr val="accent1"/>
          </a:fillRef>
          <a:effectRef idx="0">
            <a:schemeClr val="accent1"/>
          </a:effectRef>
          <a:fontRef idx="minor">
            <a:schemeClr val="lt1"/>
          </a:fontRef>
        </p:style>
        <p:txBody>
          <a:bodyPr rtlCol="0" anchor="ctr"/>
          <a:lstStyle/>
          <a:p>
            <a:r>
              <a:rPr lang="en-US" sz="1000" kern="1200" dirty="0" smtClean="0">
                <a:solidFill>
                  <a:schemeClr val="tx2"/>
                </a:solidFill>
                <a:effectLst/>
                <a:latin typeface="+mn-lt"/>
                <a:ea typeface="+mn-ea"/>
                <a:cs typeface="+mn-cs"/>
              </a:rPr>
              <a:t>Verizon Confidential and Proprietary ©2017 All Rights Reserved</a:t>
            </a:r>
            <a:endParaRPr lang="en-US" sz="1000" kern="1200" dirty="0">
              <a:solidFill>
                <a:schemeClr val="tx2"/>
              </a:solidFill>
              <a:effectLst/>
              <a:latin typeface="+mn-lt"/>
              <a:ea typeface="+mn-ea"/>
              <a:cs typeface="+mn-cs"/>
            </a:endParaRPr>
          </a:p>
        </p:txBody>
      </p:sp>
    </p:spTree>
    <p:extLst>
      <p:ext uri="{BB962C8B-B14F-4D97-AF65-F5344CB8AC3E}">
        <p14:creationId xmlns:p14="http://schemas.microsoft.com/office/powerpoint/2010/main" val="298919124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itle Slide Black">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bwMode="auto">
          <a:xfrm>
            <a:off x="457200" y="1463040"/>
            <a:ext cx="4114800" cy="1737360"/>
          </a:xfrm>
        </p:spPr>
        <p:txBody>
          <a:bodyPr anchor="t" anchorCtr="0">
            <a:normAutofit/>
          </a:bodyPr>
          <a:lstStyle>
            <a:lvl1pPr>
              <a:defRPr sz="4000"/>
            </a:lvl1pPr>
          </a:lstStyle>
          <a:p>
            <a:r>
              <a:rPr lang="en-US" smtClean="0"/>
              <a:t>Click to edit Master title style</a:t>
            </a:r>
            <a:endParaRPr lang="en-US" dirty="0"/>
          </a:p>
        </p:txBody>
      </p:sp>
      <p:sp>
        <p:nvSpPr>
          <p:cNvPr id="3" name="Subtitle 2"/>
          <p:cNvSpPr>
            <a:spLocks noGrp="1"/>
          </p:cNvSpPr>
          <p:nvPr>
            <p:ph type="subTitle" idx="1"/>
          </p:nvPr>
        </p:nvSpPr>
        <p:spPr bwMode="auto">
          <a:xfrm>
            <a:off x="457200" y="3291840"/>
            <a:ext cx="4114800" cy="1371600"/>
          </a:xfrm>
        </p:spPr>
        <p:txBody>
          <a:bodyPr>
            <a:noAutofit/>
          </a:bodyPr>
          <a:lstStyle>
            <a:lvl1pPr marL="0" indent="0" algn="l">
              <a:lnSpc>
                <a:spcPct val="80000"/>
              </a:lnSpc>
              <a:spcBef>
                <a:spcPts val="900"/>
              </a:spcBef>
              <a:buNone/>
              <a:defRPr sz="2000">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black">
          <a:xfrm>
            <a:off x="353824" y="6332601"/>
            <a:ext cx="1069846" cy="397804"/>
          </a:xfrm>
          <a:prstGeom prst="rect">
            <a:avLst/>
          </a:prstGeom>
        </p:spPr>
      </p:pic>
      <p:sp>
        <p:nvSpPr>
          <p:cNvPr id="10" name="Footer Placeholder 4"/>
          <p:cNvSpPr txBox="1">
            <a:spLocks/>
          </p:cNvSpPr>
          <p:nvPr userDrawn="1"/>
        </p:nvSpPr>
        <p:spPr bwMode="auto">
          <a:xfrm>
            <a:off x="2812568" y="6414532"/>
            <a:ext cx="4023360" cy="228600"/>
          </a:xfrm>
          <a:prstGeom prst="rect">
            <a:avLst/>
          </a:prstGeom>
          <a:noFill/>
        </p:spPr>
        <p:txBody>
          <a:bodyPr vert="horz" lIns="0" tIns="0" rIns="182880" bIns="0" rtlCol="0" anchor="b" anchorCtr="0"/>
          <a:lstStyle>
            <a:defPPr>
              <a:defRPr lang="en-US"/>
            </a:defPPr>
            <a:lvl1pPr marL="0" algn="l" defTabSz="457200" rtl="0" eaLnBrk="1" latinLnBrk="0" hangingPunct="1">
              <a:defRPr sz="700" kern="1200">
                <a:solidFill>
                  <a:schemeClr val="tx2"/>
                </a:solidFill>
                <a:latin typeface="Arial Narrow"/>
                <a:ea typeface="+mn-ea"/>
                <a:cs typeface="Arial Narrow"/>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solidFill>
                  <a:srgbClr val="FFFFFF"/>
                </a:solidFill>
              </a:rPr>
              <a:t>Confidential and proprietary materials for authorized Verizon personnel and outside agencies only. Use, disclosure or distribution of this material is not permitted to any unauthorized persons or third parties except by written agreement.</a:t>
            </a:r>
            <a:endParaRPr lang="en-US" dirty="0">
              <a:solidFill>
                <a:srgbClr val="FFFFFF"/>
              </a:solidFill>
            </a:endParaRPr>
          </a:p>
        </p:txBody>
      </p:sp>
    </p:spTree>
    <p:extLst>
      <p:ext uri="{BB962C8B-B14F-4D97-AF65-F5344CB8AC3E}">
        <p14:creationId xmlns:p14="http://schemas.microsoft.com/office/powerpoint/2010/main" val="8860300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lide White">
    <p:spTree>
      <p:nvGrpSpPr>
        <p:cNvPr id="1" name=""/>
        <p:cNvGrpSpPr/>
        <p:nvPr/>
      </p:nvGrpSpPr>
      <p:grpSpPr>
        <a:xfrm>
          <a:off x="0" y="0"/>
          <a:ext cx="0" cy="0"/>
          <a:chOff x="0" y="0"/>
          <a:chExt cx="0" cy="0"/>
        </a:xfrm>
      </p:grpSpPr>
      <p:sp>
        <p:nvSpPr>
          <p:cNvPr id="6" name="Title 1"/>
          <p:cNvSpPr>
            <a:spLocks noGrp="1"/>
          </p:cNvSpPr>
          <p:nvPr>
            <p:ph type="ctrTitle"/>
          </p:nvPr>
        </p:nvSpPr>
        <p:spPr bwMode="auto">
          <a:xfrm>
            <a:off x="457200" y="1463040"/>
            <a:ext cx="4114800" cy="1737360"/>
          </a:xfrm>
        </p:spPr>
        <p:txBody>
          <a:bodyPr anchor="t" anchorCtr="0">
            <a:normAutofit/>
          </a:bodyPr>
          <a:lstStyle>
            <a:lvl1pPr>
              <a:defRPr sz="4000"/>
            </a:lvl1pPr>
          </a:lstStyle>
          <a:p>
            <a:r>
              <a:rPr lang="en-US" smtClean="0"/>
              <a:t>Click to edit Master title style</a:t>
            </a:r>
            <a:endParaRPr lang="en-US" dirty="0"/>
          </a:p>
        </p:txBody>
      </p:sp>
      <p:sp>
        <p:nvSpPr>
          <p:cNvPr id="8" name="Subtitle 2"/>
          <p:cNvSpPr>
            <a:spLocks noGrp="1"/>
          </p:cNvSpPr>
          <p:nvPr>
            <p:ph type="subTitle" idx="1"/>
          </p:nvPr>
        </p:nvSpPr>
        <p:spPr bwMode="auto">
          <a:xfrm>
            <a:off x="457200" y="3291840"/>
            <a:ext cx="4114800" cy="1371600"/>
          </a:xfrm>
        </p:spPr>
        <p:txBody>
          <a:bodyPr>
            <a:noAutofit/>
          </a:bodyPr>
          <a:lstStyle>
            <a:lvl1pPr marL="0" indent="0" algn="l">
              <a:lnSpc>
                <a:spcPct val="80000"/>
              </a:lnSpc>
              <a:spcBef>
                <a:spcPts val="900"/>
              </a:spcBef>
              <a:buNone/>
              <a:defRPr sz="2000">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5957789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White">
    <p:spTree>
      <p:nvGrpSpPr>
        <p:cNvPr id="1" name=""/>
        <p:cNvGrpSpPr/>
        <p:nvPr/>
      </p:nvGrpSpPr>
      <p:grpSpPr>
        <a:xfrm>
          <a:off x="0" y="0"/>
          <a:ext cx="0" cy="0"/>
          <a:chOff x="0" y="0"/>
          <a:chExt cx="0" cy="0"/>
        </a:xfrm>
      </p:grpSpPr>
      <p:sp>
        <p:nvSpPr>
          <p:cNvPr id="6" name="Title 1"/>
          <p:cNvSpPr>
            <a:spLocks noGrp="1"/>
          </p:cNvSpPr>
          <p:nvPr>
            <p:ph type="ctrTitle"/>
          </p:nvPr>
        </p:nvSpPr>
        <p:spPr bwMode="auto">
          <a:xfrm>
            <a:off x="457200" y="1463040"/>
            <a:ext cx="4114800" cy="1737360"/>
          </a:xfrm>
        </p:spPr>
        <p:txBody>
          <a:bodyPr anchor="t" anchorCtr="0">
            <a:normAutofit/>
          </a:bodyPr>
          <a:lstStyle>
            <a:lvl1pPr>
              <a:defRPr sz="4000"/>
            </a:lvl1pPr>
          </a:lstStyle>
          <a:p>
            <a:r>
              <a:rPr lang="en-US" smtClean="0"/>
              <a:t>Click to edit Master title style</a:t>
            </a:r>
            <a:endParaRPr lang="en-US" dirty="0"/>
          </a:p>
        </p:txBody>
      </p:sp>
      <p:sp>
        <p:nvSpPr>
          <p:cNvPr id="8" name="Subtitle 2"/>
          <p:cNvSpPr>
            <a:spLocks noGrp="1"/>
          </p:cNvSpPr>
          <p:nvPr>
            <p:ph type="subTitle" idx="1"/>
          </p:nvPr>
        </p:nvSpPr>
        <p:spPr bwMode="auto">
          <a:xfrm>
            <a:off x="457200" y="3291840"/>
            <a:ext cx="4114800" cy="1371600"/>
          </a:xfrm>
        </p:spPr>
        <p:txBody>
          <a:bodyPr>
            <a:noAutofit/>
          </a:bodyPr>
          <a:lstStyle>
            <a:lvl1pPr marL="0" indent="0" algn="l">
              <a:lnSpc>
                <a:spcPct val="80000"/>
              </a:lnSpc>
              <a:spcBef>
                <a:spcPts val="900"/>
              </a:spcBef>
              <a:buNone/>
              <a:defRPr sz="2000">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31167102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 Slide Photo">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bwMode="hidden">
          <a:xfrm>
            <a:off x="0" y="0"/>
            <a:ext cx="9144000" cy="6858000"/>
          </a:xfrm>
          <a:solidFill>
            <a:schemeClr val="accent1"/>
          </a:solidFill>
        </p:spPr>
        <p:txBody>
          <a:bodyPr lIns="0" rIns="0" anchor="ctr" anchorCtr="0"/>
          <a:lstStyle>
            <a:lvl1pPr algn="ctr">
              <a:defRPr b="0"/>
            </a:lvl1pPr>
          </a:lstStyle>
          <a:p>
            <a:r>
              <a:rPr lang="en-US" dirty="0" smtClean="0"/>
              <a:t>Click icon to add picture.</a:t>
            </a:r>
            <a:endParaRPr lang="en-US" dirty="0"/>
          </a:p>
        </p:txBody>
      </p:sp>
      <p:sp>
        <p:nvSpPr>
          <p:cNvPr id="6" name="Title 1"/>
          <p:cNvSpPr>
            <a:spLocks noGrp="1"/>
          </p:cNvSpPr>
          <p:nvPr>
            <p:ph type="ctrTitle"/>
          </p:nvPr>
        </p:nvSpPr>
        <p:spPr bwMode="auto">
          <a:xfrm>
            <a:off x="457200" y="1463040"/>
            <a:ext cx="4114800" cy="1737360"/>
          </a:xfrm>
        </p:spPr>
        <p:txBody>
          <a:bodyPr anchor="t" anchorCtr="0">
            <a:normAutofit/>
          </a:bodyPr>
          <a:lstStyle>
            <a:lvl1pPr>
              <a:defRPr sz="4000">
                <a:solidFill>
                  <a:schemeClr val="bg1"/>
                </a:solidFill>
              </a:defRPr>
            </a:lvl1pPr>
          </a:lstStyle>
          <a:p>
            <a:r>
              <a:rPr lang="en-US" smtClean="0"/>
              <a:t>Click to edit Master title style</a:t>
            </a:r>
            <a:endParaRPr lang="en-US" dirty="0"/>
          </a:p>
        </p:txBody>
      </p:sp>
      <p:sp>
        <p:nvSpPr>
          <p:cNvPr id="5" name="Subtitle 2"/>
          <p:cNvSpPr>
            <a:spLocks noGrp="1"/>
          </p:cNvSpPr>
          <p:nvPr>
            <p:ph type="subTitle" idx="1"/>
          </p:nvPr>
        </p:nvSpPr>
        <p:spPr bwMode="auto">
          <a:xfrm>
            <a:off x="457200" y="3291840"/>
            <a:ext cx="4114800" cy="1371600"/>
          </a:xfrm>
        </p:spPr>
        <p:txBody>
          <a:bodyPr>
            <a:noAutofit/>
          </a:bodyPr>
          <a:lstStyle>
            <a:lvl1pPr marL="0" indent="0" algn="l">
              <a:lnSpc>
                <a:spcPct val="80000"/>
              </a:lnSpc>
              <a:spcBef>
                <a:spcPts val="900"/>
              </a:spcBef>
              <a:buNone/>
              <a:defRPr sz="200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black">
          <a:xfrm>
            <a:off x="353824" y="6332601"/>
            <a:ext cx="1069846" cy="397804"/>
          </a:xfrm>
          <a:prstGeom prst="rect">
            <a:avLst/>
          </a:prstGeom>
        </p:spPr>
      </p:pic>
      <p:sp>
        <p:nvSpPr>
          <p:cNvPr id="10" name="Footer Placeholder 4"/>
          <p:cNvSpPr txBox="1">
            <a:spLocks/>
          </p:cNvSpPr>
          <p:nvPr userDrawn="1"/>
        </p:nvSpPr>
        <p:spPr bwMode="auto">
          <a:xfrm>
            <a:off x="2812568" y="6414532"/>
            <a:ext cx="4023360" cy="228600"/>
          </a:xfrm>
          <a:prstGeom prst="rect">
            <a:avLst/>
          </a:prstGeom>
          <a:noFill/>
        </p:spPr>
        <p:txBody>
          <a:bodyPr vert="horz" lIns="0" tIns="0" rIns="182880" bIns="0" rtlCol="0" anchor="b" anchorCtr="0"/>
          <a:lstStyle>
            <a:defPPr>
              <a:defRPr lang="en-US"/>
            </a:defPPr>
            <a:lvl1pPr marL="0" algn="l" defTabSz="457200" rtl="0" eaLnBrk="1" latinLnBrk="0" hangingPunct="1">
              <a:defRPr sz="700" kern="1200">
                <a:solidFill>
                  <a:schemeClr val="tx2"/>
                </a:solidFill>
                <a:latin typeface="Arial Narrow"/>
                <a:ea typeface="+mn-ea"/>
                <a:cs typeface="Arial Narrow"/>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solidFill>
                  <a:srgbClr val="000000"/>
                </a:solidFill>
              </a:rPr>
              <a:t>Confidential and proprietary materials for authorized Verizon personnel and outside agencies only. Use, disclosure or distribution of this material is not permitted to any unauthorized persons or third parties except by written agreement.</a:t>
            </a:r>
            <a:endParaRPr lang="en-US" dirty="0">
              <a:solidFill>
                <a:srgbClr val="000000"/>
              </a:solidFill>
            </a:endParaRPr>
          </a:p>
        </p:txBody>
      </p:sp>
    </p:spTree>
    <p:extLst>
      <p:ext uri="{BB962C8B-B14F-4D97-AF65-F5344CB8AC3E}">
        <p14:creationId xmlns:p14="http://schemas.microsoft.com/office/powerpoint/2010/main" val="3226875251"/>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3" name="Content Placeholder 2"/>
          <p:cNvSpPr>
            <a:spLocks noGrp="1"/>
          </p:cNvSpPr>
          <p:nvPr>
            <p:ph idx="1"/>
          </p:nvPr>
        </p:nvSpPr>
        <p:spPr bwMode="auto">
          <a:xfrm>
            <a:off x="457200" y="1463675"/>
            <a:ext cx="7086600" cy="4706938"/>
          </a:xfrm>
        </p:spPr>
        <p:txBody>
          <a:bodyPr/>
          <a:lstStyle>
            <a:lvl1pPr marL="457200" indent="-457200">
              <a:buFont typeface="+mj-lt"/>
              <a:buAutoNum type="arabicPeriod"/>
              <a:tabLst>
                <a:tab pos="452438" algn="l"/>
              </a:tabLst>
              <a:defRPr sz="20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bwMode="auto"/>
        <p:txBody>
          <a:bodyPr/>
          <a:lstStyle/>
          <a:p>
            <a:r>
              <a:rPr lang="en-US" dirty="0" smtClean="0">
                <a:solidFill>
                  <a:srgbClr val="000000"/>
                </a:solidFill>
              </a:rPr>
              <a:t>Month 00, 0000</a:t>
            </a:r>
            <a:endParaRPr lang="en-US" dirty="0">
              <a:solidFill>
                <a:srgbClr val="000000"/>
              </a:solidFill>
            </a:endParaRPr>
          </a:p>
        </p:txBody>
      </p:sp>
      <p:sp>
        <p:nvSpPr>
          <p:cNvPr id="6" name="Slide Number Placeholder 5"/>
          <p:cNvSpPr>
            <a:spLocks noGrp="1"/>
          </p:cNvSpPr>
          <p:nvPr>
            <p:ph type="sldNum" sz="quarter" idx="12"/>
          </p:nvPr>
        </p:nvSpPr>
        <p:spPr bwMode="auto"/>
        <p:txBody>
          <a:bodyPr/>
          <a:lstStyle/>
          <a:p>
            <a:fld id="{E12D0507-9F86-7A45-BE8E-43760B9F92AA}" type="slidenum">
              <a:rPr lang="en-US" smtClean="0">
                <a:solidFill>
                  <a:srgbClr val="000000"/>
                </a:solidFill>
              </a:rPr>
              <a:pPr/>
              <a:t>‹#›</a:t>
            </a:fld>
            <a:endParaRPr lang="en-US">
              <a:solidFill>
                <a:srgbClr val="000000"/>
              </a:solidFill>
            </a:endParaRPr>
          </a:p>
        </p:txBody>
      </p:sp>
      <p:cxnSp>
        <p:nvCxnSpPr>
          <p:cNvPr id="9" name="Straight Connector 8"/>
          <p:cNvCxnSpPr/>
          <p:nvPr userDrawn="1"/>
        </p:nvCxnSpPr>
        <p:spPr bwMode="auto">
          <a:xfrm>
            <a:off x="457200" y="457200"/>
            <a:ext cx="8229600" cy="0"/>
          </a:xfrm>
          <a:prstGeom prst="line">
            <a:avLst/>
          </a:prstGeom>
          <a:ln w="47625" cap="flat"/>
        </p:spPr>
        <p:style>
          <a:lnRef idx="1">
            <a:schemeClr val="dk1"/>
          </a:lnRef>
          <a:fillRef idx="0">
            <a:schemeClr val="dk1"/>
          </a:fillRef>
          <a:effectRef idx="0">
            <a:schemeClr val="dk1"/>
          </a:effectRef>
          <a:fontRef idx="minor">
            <a:schemeClr val="tx1"/>
          </a:fontRef>
        </p:style>
      </p:cxnSp>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8379834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auto">
          <a:xfrm>
            <a:off x="457200" y="1463675"/>
            <a:ext cx="7086600" cy="47069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bwMode="auto"/>
        <p:txBody>
          <a:bodyPr/>
          <a:lstStyle/>
          <a:p>
            <a:r>
              <a:rPr lang="en-US" smtClean="0">
                <a:solidFill>
                  <a:srgbClr val="000000"/>
                </a:solidFill>
              </a:rPr>
              <a:t>Month 00, 0000</a:t>
            </a:r>
            <a:endParaRPr lang="en-US">
              <a:solidFill>
                <a:srgbClr val="000000"/>
              </a:solidFill>
            </a:endParaRPr>
          </a:p>
        </p:txBody>
      </p:sp>
      <p:sp>
        <p:nvSpPr>
          <p:cNvPr id="6" name="Slide Number Placeholder 5"/>
          <p:cNvSpPr>
            <a:spLocks noGrp="1"/>
          </p:cNvSpPr>
          <p:nvPr>
            <p:ph type="sldNum" sz="quarter" idx="12"/>
          </p:nvPr>
        </p:nvSpPr>
        <p:spPr bwMode="auto"/>
        <p:txBody>
          <a:bodyPr/>
          <a:lstStyle/>
          <a:p>
            <a:fld id="{E12D0507-9F86-7A45-BE8E-43760B9F92AA}" type="slidenum">
              <a:rPr lang="en-US" smtClean="0">
                <a:solidFill>
                  <a:srgbClr val="000000"/>
                </a:solidFill>
              </a:rPr>
              <a:pPr/>
              <a:t>‹#›</a:t>
            </a:fld>
            <a:endParaRPr lang="en-US">
              <a:solidFill>
                <a:srgbClr val="000000"/>
              </a:solidFill>
            </a:endParaRPr>
          </a:p>
        </p:txBody>
      </p:sp>
      <p:cxnSp>
        <p:nvCxnSpPr>
          <p:cNvPr id="9" name="Straight Connector 8"/>
          <p:cNvCxnSpPr/>
          <p:nvPr userDrawn="1"/>
        </p:nvCxnSpPr>
        <p:spPr bwMode="auto">
          <a:xfrm>
            <a:off x="457200" y="457200"/>
            <a:ext cx="8229600" cy="0"/>
          </a:xfrm>
          <a:prstGeom prst="line">
            <a:avLst/>
          </a:prstGeom>
          <a:ln w="47625" cap="flat"/>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52562472"/>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Content">
    <p:spTree>
      <p:nvGrpSpPr>
        <p:cNvPr id="1" name=""/>
        <p:cNvGrpSpPr/>
        <p:nvPr/>
      </p:nvGrpSpPr>
      <p:grpSpPr>
        <a:xfrm>
          <a:off x="0" y="0"/>
          <a:ext cx="0" cy="0"/>
          <a:chOff x="0" y="0"/>
          <a:chExt cx="0" cy="0"/>
        </a:xfrm>
      </p:grpSpPr>
      <p:sp>
        <p:nvSpPr>
          <p:cNvPr id="3" name="Content Placeholder 2"/>
          <p:cNvSpPr>
            <a:spLocks noGrp="1"/>
          </p:cNvSpPr>
          <p:nvPr>
            <p:ph idx="1"/>
          </p:nvPr>
        </p:nvSpPr>
        <p:spPr bwMode="auto">
          <a:xfrm>
            <a:off x="457200" y="1463675"/>
            <a:ext cx="3977640" cy="47069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bwMode="auto"/>
        <p:txBody>
          <a:bodyPr/>
          <a:lstStyle/>
          <a:p>
            <a:r>
              <a:rPr lang="en-US" smtClean="0">
                <a:solidFill>
                  <a:srgbClr val="000000"/>
                </a:solidFill>
              </a:rPr>
              <a:t>Month 00, 0000</a:t>
            </a:r>
            <a:endParaRPr lang="en-US">
              <a:solidFill>
                <a:srgbClr val="000000"/>
              </a:solidFill>
            </a:endParaRPr>
          </a:p>
        </p:txBody>
      </p:sp>
      <p:sp>
        <p:nvSpPr>
          <p:cNvPr id="6" name="Slide Number Placeholder 5"/>
          <p:cNvSpPr>
            <a:spLocks noGrp="1"/>
          </p:cNvSpPr>
          <p:nvPr>
            <p:ph type="sldNum" sz="quarter" idx="12"/>
          </p:nvPr>
        </p:nvSpPr>
        <p:spPr bwMode="auto">
          <a:xfrm>
            <a:off x="8458200" y="6414532"/>
            <a:ext cx="228600" cy="228600"/>
          </a:xfrm>
        </p:spPr>
        <p:txBody>
          <a:bodyPr/>
          <a:lstStyle/>
          <a:p>
            <a:fld id="{E12D0507-9F86-7A45-BE8E-43760B9F92AA}" type="slidenum">
              <a:rPr lang="en-US" smtClean="0">
                <a:solidFill>
                  <a:srgbClr val="000000"/>
                </a:solidFill>
              </a:rPr>
              <a:pPr/>
              <a:t>‹#›</a:t>
            </a:fld>
            <a:endParaRPr lang="en-US">
              <a:solidFill>
                <a:srgbClr val="000000"/>
              </a:solidFill>
            </a:endParaRPr>
          </a:p>
        </p:txBody>
      </p:sp>
      <p:cxnSp>
        <p:nvCxnSpPr>
          <p:cNvPr id="9" name="Straight Connector 8"/>
          <p:cNvCxnSpPr/>
          <p:nvPr userDrawn="1"/>
        </p:nvCxnSpPr>
        <p:spPr bwMode="auto">
          <a:xfrm>
            <a:off x="457200" y="457200"/>
            <a:ext cx="8229600" cy="0"/>
          </a:xfrm>
          <a:prstGeom prst="line">
            <a:avLst/>
          </a:prstGeom>
          <a:ln w="47625" cap="flat"/>
        </p:spPr>
        <p:style>
          <a:lnRef idx="1">
            <a:schemeClr val="dk1"/>
          </a:lnRef>
          <a:fillRef idx="0">
            <a:schemeClr val="dk1"/>
          </a:fillRef>
          <a:effectRef idx="0">
            <a:schemeClr val="dk1"/>
          </a:effectRef>
          <a:fontRef idx="minor">
            <a:schemeClr val="tx1"/>
          </a:fontRef>
        </p:style>
      </p:cxnSp>
      <p:sp>
        <p:nvSpPr>
          <p:cNvPr id="10" name="Content Placeholder 2"/>
          <p:cNvSpPr>
            <a:spLocks noGrp="1"/>
          </p:cNvSpPr>
          <p:nvPr>
            <p:ph idx="13"/>
          </p:nvPr>
        </p:nvSpPr>
        <p:spPr bwMode="auto">
          <a:xfrm>
            <a:off x="4709160" y="1463675"/>
            <a:ext cx="3977640" cy="47069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629278088"/>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auto">
          <a:xfrm>
            <a:off x="457200" y="593725"/>
            <a:ext cx="7086600" cy="1600200"/>
          </a:xfrm>
        </p:spPr>
        <p:txBody>
          <a:bodyPr lIns="0" rIns="0" anchor="t" anchorCtr="0">
            <a:normAutofit/>
          </a:bodyPr>
          <a:lstStyle>
            <a:lvl1pPr algn="l">
              <a:defRPr sz="4000" b="1" cap="none">
                <a:solidFill>
                  <a:schemeClr val="bg1"/>
                </a:solidFill>
              </a:defRPr>
            </a:lvl1pPr>
          </a:lstStyle>
          <a:p>
            <a:r>
              <a:rPr lang="en-US" smtClean="0"/>
              <a:t>Click to edit Master title style</a:t>
            </a:r>
            <a:endParaRPr lang="en-US" dirty="0"/>
          </a:p>
        </p:txBody>
      </p:sp>
      <p:cxnSp>
        <p:nvCxnSpPr>
          <p:cNvPr id="14" name="Straight Connector 13"/>
          <p:cNvCxnSpPr/>
          <p:nvPr userDrawn="1"/>
        </p:nvCxnSpPr>
        <p:spPr bwMode="auto">
          <a:xfrm>
            <a:off x="457200" y="457200"/>
            <a:ext cx="8229600" cy="0"/>
          </a:xfrm>
          <a:prstGeom prst="line">
            <a:avLst/>
          </a:prstGeom>
          <a:ln w="47625" cap="flat">
            <a:solidFill>
              <a:schemeClr val="bg1"/>
            </a:solidFill>
          </a:ln>
        </p:spPr>
        <p:style>
          <a:lnRef idx="1">
            <a:schemeClr val="dk1"/>
          </a:lnRef>
          <a:fillRef idx="0">
            <a:schemeClr val="dk1"/>
          </a:fillRef>
          <a:effectRef idx="0">
            <a:schemeClr val="dk1"/>
          </a:effectRef>
          <a:fontRef idx="minor">
            <a:schemeClr val="tx1"/>
          </a:fontRef>
        </p:style>
      </p:cxnSp>
      <p:sp>
        <p:nvSpPr>
          <p:cNvPr id="10" name="Text Placeholder 7"/>
          <p:cNvSpPr>
            <a:spLocks noGrp="1"/>
          </p:cNvSpPr>
          <p:nvPr>
            <p:ph type="body" sz="quarter" idx="10"/>
          </p:nvPr>
        </p:nvSpPr>
        <p:spPr bwMode="auto">
          <a:xfrm>
            <a:off x="457200" y="2286000"/>
            <a:ext cx="7086600" cy="3884613"/>
          </a:xfrm>
        </p:spPr>
        <p:txBody>
          <a:bodyPr>
            <a:normAutofit/>
          </a:bodyPr>
          <a:lstStyle>
            <a:lvl1pPr>
              <a:defRPr sz="2200">
                <a:solidFill>
                  <a:schemeClr val="bg1"/>
                </a:solidFill>
                <a:latin typeface="+mn-lt"/>
              </a:defRPr>
            </a:lvl1pPr>
            <a:lvl2pPr>
              <a:defRPr sz="2200">
                <a:solidFill>
                  <a:schemeClr val="bg1"/>
                </a:solidFill>
                <a:latin typeface="+mn-lt"/>
              </a:defRPr>
            </a:lvl2pPr>
            <a:lvl3pPr>
              <a:defRPr sz="2200">
                <a:solidFill>
                  <a:schemeClr val="bg1"/>
                </a:solidFill>
                <a:latin typeface="+mn-lt"/>
              </a:defRPr>
            </a:lvl3pPr>
            <a:lvl4pPr>
              <a:defRPr sz="2200">
                <a:solidFill>
                  <a:schemeClr val="bg1"/>
                </a:solidFill>
                <a:latin typeface="+mn-lt"/>
              </a:defRPr>
            </a:lvl4pPr>
            <a:lvl5pPr>
              <a:defRPr sz="2200">
                <a:solidFill>
                  <a:schemeClr val="bg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black">
          <a:xfrm>
            <a:off x="353824" y="6332601"/>
            <a:ext cx="1069846" cy="397803"/>
          </a:xfrm>
          <a:prstGeom prst="rect">
            <a:avLst/>
          </a:prstGeom>
        </p:spPr>
      </p:pic>
      <p:sp>
        <p:nvSpPr>
          <p:cNvPr id="13" name="Footer Placeholder 4"/>
          <p:cNvSpPr txBox="1">
            <a:spLocks/>
          </p:cNvSpPr>
          <p:nvPr userDrawn="1"/>
        </p:nvSpPr>
        <p:spPr bwMode="auto">
          <a:xfrm>
            <a:off x="2812568" y="6414532"/>
            <a:ext cx="4023360" cy="228600"/>
          </a:xfrm>
          <a:prstGeom prst="rect">
            <a:avLst/>
          </a:prstGeom>
          <a:noFill/>
        </p:spPr>
        <p:txBody>
          <a:bodyPr vert="horz" lIns="0" tIns="0" rIns="182880" bIns="0" rtlCol="0" anchor="b" anchorCtr="0"/>
          <a:lstStyle>
            <a:defPPr>
              <a:defRPr lang="en-US"/>
            </a:defPPr>
            <a:lvl1pPr marL="0" algn="l" defTabSz="457200" rtl="0" eaLnBrk="1" latinLnBrk="0" hangingPunct="1">
              <a:defRPr sz="700" kern="1200">
                <a:solidFill>
                  <a:schemeClr val="tx2"/>
                </a:solidFill>
                <a:latin typeface="Arial Narrow"/>
                <a:ea typeface="+mn-ea"/>
                <a:cs typeface="Arial Narrow"/>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solidFill>
                  <a:srgbClr val="FFFFFF"/>
                </a:solidFill>
              </a:rPr>
              <a:t>Confidential and proprietary materials for authorized Verizon personnel and outside agencies only. Use, disclosure or distribution of this material is not permitted to any unauthorized persons or third parties except by written agreement.</a:t>
            </a:r>
            <a:endParaRPr lang="en-US" dirty="0">
              <a:solidFill>
                <a:srgbClr val="FFFFFF"/>
              </a:solidFill>
            </a:endParaRPr>
          </a:p>
        </p:txBody>
      </p:sp>
    </p:spTree>
    <p:extLst>
      <p:ext uri="{BB962C8B-B14F-4D97-AF65-F5344CB8AC3E}">
        <p14:creationId xmlns:p14="http://schemas.microsoft.com/office/powerpoint/2010/main" val="386255382"/>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cxnSp>
        <p:nvCxnSpPr>
          <p:cNvPr id="8" name="Straight Connector 7"/>
          <p:cNvCxnSpPr/>
          <p:nvPr userDrawn="1"/>
        </p:nvCxnSpPr>
        <p:spPr bwMode="auto">
          <a:xfrm>
            <a:off x="457200" y="457200"/>
            <a:ext cx="8229600" cy="0"/>
          </a:xfrm>
          <a:prstGeom prst="line">
            <a:avLst/>
          </a:prstGeom>
          <a:ln w="47625" cap="flat"/>
        </p:spPr>
        <p:style>
          <a:lnRef idx="1">
            <a:schemeClr val="dk1"/>
          </a:lnRef>
          <a:fillRef idx="0">
            <a:schemeClr val="dk1"/>
          </a:fillRef>
          <a:effectRef idx="0">
            <a:schemeClr val="dk1"/>
          </a:effectRef>
          <a:fontRef idx="minor">
            <a:schemeClr val="tx1"/>
          </a:fontRef>
        </p:style>
      </p:cxnSp>
      <p:sp>
        <p:nvSpPr>
          <p:cNvPr id="11" name="Title 1"/>
          <p:cNvSpPr>
            <a:spLocks noGrp="1"/>
          </p:cNvSpPr>
          <p:nvPr>
            <p:ph type="title"/>
          </p:nvPr>
        </p:nvSpPr>
        <p:spPr bwMode="auto">
          <a:xfrm>
            <a:off x="457200" y="593724"/>
            <a:ext cx="7086600" cy="1600835"/>
          </a:xfrm>
        </p:spPr>
        <p:txBody>
          <a:bodyPr lIns="0" rIns="0" anchor="t" anchorCtr="0">
            <a:normAutofit/>
          </a:bodyPr>
          <a:lstStyle>
            <a:lvl1pPr algn="l">
              <a:defRPr sz="4000" b="1" cap="none">
                <a:solidFill>
                  <a:schemeClr val="tx1"/>
                </a:solidFill>
              </a:defRPr>
            </a:lvl1pPr>
          </a:lstStyle>
          <a:p>
            <a:r>
              <a:rPr lang="en-US" smtClean="0"/>
              <a:t>Click to edit Master title style</a:t>
            </a:r>
            <a:endParaRPr lang="en-US" dirty="0"/>
          </a:p>
        </p:txBody>
      </p:sp>
      <p:sp>
        <p:nvSpPr>
          <p:cNvPr id="12" name="Text Placeholder 7"/>
          <p:cNvSpPr>
            <a:spLocks noGrp="1"/>
          </p:cNvSpPr>
          <p:nvPr>
            <p:ph type="body" sz="quarter" idx="10"/>
          </p:nvPr>
        </p:nvSpPr>
        <p:spPr bwMode="auto">
          <a:xfrm>
            <a:off x="457200" y="2286000"/>
            <a:ext cx="7086600" cy="3884613"/>
          </a:xfrm>
        </p:spPr>
        <p:txBody>
          <a:bodyPr>
            <a:normAutofit/>
          </a:bodyPr>
          <a:lstStyle>
            <a:lvl1pPr>
              <a:defRPr sz="2200">
                <a:solidFill>
                  <a:schemeClr val="tx1"/>
                </a:solidFill>
                <a:latin typeface="+mn-lt"/>
              </a:defRPr>
            </a:lvl1pPr>
            <a:lvl2pPr>
              <a:defRPr sz="2200">
                <a:solidFill>
                  <a:schemeClr val="tx1"/>
                </a:solidFill>
                <a:latin typeface="+mn-lt"/>
              </a:defRPr>
            </a:lvl2pPr>
            <a:lvl3pPr>
              <a:defRPr sz="2200">
                <a:solidFill>
                  <a:schemeClr val="tx1"/>
                </a:solidFill>
                <a:latin typeface="+mn-lt"/>
              </a:defRPr>
            </a:lvl3pPr>
            <a:lvl4pPr>
              <a:defRPr sz="2200">
                <a:solidFill>
                  <a:schemeClr val="tx1"/>
                </a:solidFill>
                <a:latin typeface="+mn-lt"/>
              </a:defRPr>
            </a:lvl4pPr>
            <a:lvl5pPr>
              <a:defRPr sz="22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51266797"/>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Statem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bwMode="auto">
          <a:xfrm>
            <a:off x="457198" y="1466511"/>
            <a:ext cx="5943600" cy="2057400"/>
          </a:xfrm>
        </p:spPr>
        <p:txBody>
          <a:bodyPr>
            <a:noAutofit/>
          </a:bodyPr>
          <a:lstStyle>
            <a:lvl1pPr>
              <a:lnSpc>
                <a:spcPct val="80000"/>
              </a:lnSpc>
              <a:defRPr sz="4000">
                <a:solidFill>
                  <a:schemeClr val="accent2"/>
                </a:solidFill>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smtClean="0">
                <a:solidFill>
                  <a:srgbClr val="FFFFFF"/>
                </a:solidFill>
              </a:rPr>
              <a:t>Month 00, 0000</a:t>
            </a:r>
            <a:endParaRPr lang="en-US" dirty="0">
              <a:solidFill>
                <a:srgbClr val="FFFFFF"/>
              </a:solidFill>
            </a:endParaRPr>
          </a:p>
        </p:txBody>
      </p:sp>
      <p:sp>
        <p:nvSpPr>
          <p:cNvPr id="5" name="Slide Number Placeholder 4"/>
          <p:cNvSpPr>
            <a:spLocks noGrp="1"/>
          </p:cNvSpPr>
          <p:nvPr>
            <p:ph type="sldNum" sz="quarter" idx="11"/>
          </p:nvPr>
        </p:nvSpPr>
        <p:spPr/>
        <p:txBody>
          <a:bodyPr/>
          <a:lstStyle/>
          <a:p>
            <a:fld id="{E12D0507-9F86-7A45-BE8E-43760B9F92AA}" type="slidenum">
              <a:rPr lang="en-US" smtClean="0">
                <a:solidFill>
                  <a:srgbClr val="FFFFFF"/>
                </a:solidFill>
              </a:rPr>
              <a:pPr/>
              <a:t>‹#›</a:t>
            </a:fld>
            <a:endParaRPr lang="en-US" dirty="0">
              <a:solidFill>
                <a:srgbClr val="FFFFFF"/>
              </a:solidFill>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black">
          <a:xfrm>
            <a:off x="353824" y="6332601"/>
            <a:ext cx="1069846" cy="397804"/>
          </a:xfrm>
          <a:prstGeom prst="rect">
            <a:avLst/>
          </a:prstGeom>
        </p:spPr>
      </p:pic>
      <p:sp>
        <p:nvSpPr>
          <p:cNvPr id="9" name="Footer Placeholder 4"/>
          <p:cNvSpPr txBox="1">
            <a:spLocks/>
          </p:cNvSpPr>
          <p:nvPr userDrawn="1"/>
        </p:nvSpPr>
        <p:spPr bwMode="auto">
          <a:xfrm>
            <a:off x="2812568" y="6414532"/>
            <a:ext cx="4023360" cy="228600"/>
          </a:xfrm>
          <a:prstGeom prst="rect">
            <a:avLst/>
          </a:prstGeom>
          <a:noFill/>
        </p:spPr>
        <p:txBody>
          <a:bodyPr vert="horz" lIns="0" tIns="0" rIns="182880" bIns="0" rtlCol="0" anchor="b" anchorCtr="0"/>
          <a:lstStyle>
            <a:defPPr>
              <a:defRPr lang="en-US"/>
            </a:defPPr>
            <a:lvl1pPr marL="0" algn="l" defTabSz="457200" rtl="0" eaLnBrk="1" latinLnBrk="0" hangingPunct="1">
              <a:defRPr sz="700" kern="1200">
                <a:solidFill>
                  <a:schemeClr val="tx2"/>
                </a:solidFill>
                <a:latin typeface="Arial Narrow"/>
                <a:ea typeface="+mn-ea"/>
                <a:cs typeface="Arial Narrow"/>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solidFill>
                  <a:srgbClr val="FFFFFF"/>
                </a:solidFill>
              </a:rPr>
              <a:t>Confidential and proprietary materials for authorized Verizon personnel and outside agencies only. Use, disclosure or distribution of this material is not permitted to any unauthorized persons or third parties except by written agreement.</a:t>
            </a:r>
            <a:endParaRPr lang="en-US" dirty="0">
              <a:solidFill>
                <a:srgbClr val="FFFFFF"/>
              </a:solidFill>
            </a:endParaRPr>
          </a:p>
        </p:txBody>
      </p:sp>
    </p:spTree>
    <p:extLst>
      <p:ext uri="{BB962C8B-B14F-4D97-AF65-F5344CB8AC3E}">
        <p14:creationId xmlns:p14="http://schemas.microsoft.com/office/powerpoint/2010/main" val="113532101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Alternate Statement">
    <p:spTree>
      <p:nvGrpSpPr>
        <p:cNvPr id="1" name=""/>
        <p:cNvGrpSpPr/>
        <p:nvPr/>
      </p:nvGrpSpPr>
      <p:grpSpPr>
        <a:xfrm>
          <a:off x="0" y="0"/>
          <a:ext cx="0" cy="0"/>
          <a:chOff x="0" y="0"/>
          <a:chExt cx="0" cy="0"/>
        </a:xfrm>
      </p:grpSpPr>
      <p:sp>
        <p:nvSpPr>
          <p:cNvPr id="2" name="Title 1"/>
          <p:cNvSpPr>
            <a:spLocks noGrp="1"/>
          </p:cNvSpPr>
          <p:nvPr>
            <p:ph type="title"/>
          </p:nvPr>
        </p:nvSpPr>
        <p:spPr bwMode="auto">
          <a:xfrm>
            <a:off x="457200" y="1463675"/>
            <a:ext cx="5943600" cy="2057400"/>
          </a:xfrm>
        </p:spPr>
        <p:txBody>
          <a:bodyPr>
            <a:noAutofit/>
          </a:bodyPr>
          <a:lstStyle>
            <a:lvl1pPr>
              <a:lnSpc>
                <a:spcPct val="80000"/>
              </a:lnSpc>
              <a:defRPr sz="4000" baseline="0">
                <a:solidFill>
                  <a:schemeClr val="tx1"/>
                </a:solidFill>
              </a:defRPr>
            </a:lvl1pPr>
          </a:lstStyle>
          <a:p>
            <a:r>
              <a:rPr lang="en-US" smtClean="0"/>
              <a:t>Click to edit Master title style</a:t>
            </a:r>
            <a:endParaRPr lang="en-US" dirty="0"/>
          </a:p>
        </p:txBody>
      </p:sp>
      <p:sp>
        <p:nvSpPr>
          <p:cNvPr id="3" name="Date Placeholder 2"/>
          <p:cNvSpPr>
            <a:spLocks noGrp="1"/>
          </p:cNvSpPr>
          <p:nvPr>
            <p:ph type="dt" sz="half" idx="10"/>
          </p:nvPr>
        </p:nvSpPr>
        <p:spPr bwMode="auto"/>
        <p:txBody>
          <a:bodyPr/>
          <a:lstStyle/>
          <a:p>
            <a:r>
              <a:rPr lang="en-US" smtClean="0">
                <a:solidFill>
                  <a:srgbClr val="000000"/>
                </a:solidFill>
              </a:rPr>
              <a:t>Month 00, 0000</a:t>
            </a:r>
            <a:endParaRPr lang="en-US" dirty="0">
              <a:solidFill>
                <a:srgbClr val="000000"/>
              </a:solidFill>
            </a:endParaRPr>
          </a:p>
        </p:txBody>
      </p:sp>
      <p:sp>
        <p:nvSpPr>
          <p:cNvPr id="5" name="Slide Number Placeholder 4"/>
          <p:cNvSpPr>
            <a:spLocks noGrp="1"/>
          </p:cNvSpPr>
          <p:nvPr>
            <p:ph type="sldNum" sz="quarter" idx="12"/>
          </p:nvPr>
        </p:nvSpPr>
        <p:spPr bwMode="auto"/>
        <p:txBody>
          <a:bodyPr/>
          <a:lstStyle/>
          <a:p>
            <a:fld id="{E12D0507-9F86-7A45-BE8E-43760B9F92AA}" type="slidenum">
              <a:rPr lang="en-US" smtClean="0">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391612315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One Statement and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auto">
          <a:xfrm>
            <a:off x="4572000" y="0"/>
            <a:ext cx="4572000"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smtClean="0"/>
              <a:t>Click icon to add picture. </a:t>
            </a:r>
          </a:p>
        </p:txBody>
      </p:sp>
      <p:sp>
        <p:nvSpPr>
          <p:cNvPr id="8" name="Text Placeholder 21"/>
          <p:cNvSpPr>
            <a:spLocks noGrp="1"/>
          </p:cNvSpPr>
          <p:nvPr>
            <p:ph type="body" sz="quarter" idx="16"/>
          </p:nvPr>
        </p:nvSpPr>
        <p:spPr bwMode="auto">
          <a:xfrm>
            <a:off x="457200" y="593725"/>
            <a:ext cx="3737919" cy="5576888"/>
          </a:xfrm>
        </p:spPr>
        <p:txBody>
          <a:bodyPr/>
          <a:lstStyle>
            <a:lvl1pPr>
              <a:lnSpc>
                <a:spcPct val="90000"/>
              </a:lnSpc>
              <a:spcBef>
                <a:spcPts val="1200"/>
              </a:spcBef>
              <a:defRPr sz="2400">
                <a:solidFill>
                  <a:schemeClr val="tx1"/>
                </a:solidFill>
                <a:latin typeface="+mj-lt"/>
              </a:defRPr>
            </a:lvl1pPr>
            <a:lvl2pPr>
              <a:spcBef>
                <a:spcPts val="1200"/>
              </a:spcBef>
              <a:defRPr>
                <a:solidFill>
                  <a:schemeClr val="tx1"/>
                </a:solidFill>
              </a:defRPr>
            </a:lvl2pPr>
            <a:lvl3pPr>
              <a:spcBef>
                <a:spcPts val="900"/>
              </a:spcBef>
              <a:defRPr>
                <a:solidFill>
                  <a:schemeClr val="tx1"/>
                </a:solidFill>
              </a:defRPr>
            </a:lvl3pPr>
            <a:lvl4pPr>
              <a:spcBef>
                <a:spcPts val="900"/>
              </a:spcBef>
              <a:defRPr>
                <a:solidFill>
                  <a:schemeClr val="tx1"/>
                </a:solidFill>
              </a:defRPr>
            </a:lvl4pPr>
            <a:lvl5pPr>
              <a:spcBef>
                <a:spcPts val="900"/>
              </a:spcBef>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3823" y="6332601"/>
            <a:ext cx="1069848" cy="397804"/>
          </a:xfrm>
          <a:prstGeom prst="rect">
            <a:avLst/>
          </a:prstGeom>
        </p:spPr>
      </p:pic>
      <p:sp>
        <p:nvSpPr>
          <p:cNvPr id="2" name="Date Placeholder 1"/>
          <p:cNvSpPr>
            <a:spLocks noGrp="1"/>
          </p:cNvSpPr>
          <p:nvPr>
            <p:ph type="dt" sz="half" idx="17"/>
          </p:nvPr>
        </p:nvSpPr>
        <p:spPr/>
        <p:txBody>
          <a:bodyPr/>
          <a:lstStyle/>
          <a:p>
            <a:r>
              <a:rPr lang="en-US" smtClean="0">
                <a:solidFill>
                  <a:srgbClr val="000000"/>
                </a:solidFill>
              </a:rPr>
              <a:t>Month 00, 0000</a:t>
            </a:r>
            <a:endParaRPr lang="en-US" dirty="0">
              <a:solidFill>
                <a:srgbClr val="000000"/>
              </a:solidFill>
            </a:endParaRPr>
          </a:p>
        </p:txBody>
      </p:sp>
      <p:sp>
        <p:nvSpPr>
          <p:cNvPr id="4" name="Slide Number Placeholder 3"/>
          <p:cNvSpPr>
            <a:spLocks noGrp="1"/>
          </p:cNvSpPr>
          <p:nvPr>
            <p:ph type="sldNum" sz="quarter" idx="18"/>
          </p:nvPr>
        </p:nvSpPr>
        <p:spPr/>
        <p:txBody>
          <a:bodyPr/>
          <a:lstStyle/>
          <a:p>
            <a:fld id="{E12D0507-9F86-7A45-BE8E-43760B9F92AA}" type="slidenum">
              <a:rPr lang="en-US" smtClean="0">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26681130"/>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One Statement and Chart">
    <p:spTree>
      <p:nvGrpSpPr>
        <p:cNvPr id="1" name=""/>
        <p:cNvGrpSpPr/>
        <p:nvPr/>
      </p:nvGrpSpPr>
      <p:grpSpPr>
        <a:xfrm>
          <a:off x="0" y="0"/>
          <a:ext cx="0" cy="0"/>
          <a:chOff x="0" y="0"/>
          <a:chExt cx="0" cy="0"/>
        </a:xfrm>
      </p:grpSpPr>
      <p:sp>
        <p:nvSpPr>
          <p:cNvPr id="8" name="Text Placeholder 21"/>
          <p:cNvSpPr>
            <a:spLocks noGrp="1"/>
          </p:cNvSpPr>
          <p:nvPr>
            <p:ph type="body" sz="quarter" idx="16"/>
          </p:nvPr>
        </p:nvSpPr>
        <p:spPr bwMode="auto">
          <a:xfrm>
            <a:off x="457200" y="593725"/>
            <a:ext cx="3737919" cy="5576887"/>
          </a:xfrm>
        </p:spPr>
        <p:txBody>
          <a:bodyPr/>
          <a:lstStyle>
            <a:lvl1pPr>
              <a:lnSpc>
                <a:spcPct val="90000"/>
              </a:lnSpc>
              <a:spcBef>
                <a:spcPts val="1200"/>
              </a:spcBef>
              <a:defRPr sz="2400">
                <a:solidFill>
                  <a:schemeClr val="tx1"/>
                </a:solidFill>
                <a:latin typeface="+mj-lt"/>
              </a:defRPr>
            </a:lvl1pPr>
            <a:lvl2pPr>
              <a:spcBef>
                <a:spcPts val="1200"/>
              </a:spcBef>
              <a:defRPr>
                <a:solidFill>
                  <a:schemeClr val="tx1"/>
                </a:solidFill>
              </a:defRPr>
            </a:lvl2pPr>
            <a:lvl3pPr>
              <a:spcBef>
                <a:spcPts val="900"/>
              </a:spcBef>
              <a:defRPr>
                <a:solidFill>
                  <a:schemeClr val="tx1"/>
                </a:solidFill>
              </a:defRPr>
            </a:lvl3pPr>
            <a:lvl4pPr>
              <a:spcBef>
                <a:spcPts val="900"/>
              </a:spcBef>
              <a:defRPr>
                <a:solidFill>
                  <a:schemeClr val="tx1"/>
                </a:solidFill>
              </a:defRPr>
            </a:lvl4pPr>
            <a:lvl5pPr>
              <a:spcBef>
                <a:spcPts val="900"/>
              </a:spcBef>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hart Placeholder 3"/>
          <p:cNvSpPr>
            <a:spLocks noGrp="1"/>
          </p:cNvSpPr>
          <p:nvPr>
            <p:ph type="chart" sz="quarter" idx="17" hasCustomPrompt="1"/>
          </p:nvPr>
        </p:nvSpPr>
        <p:spPr bwMode="auto">
          <a:xfrm>
            <a:off x="4572000" y="1463675"/>
            <a:ext cx="4114800" cy="4706937"/>
          </a:xfrm>
        </p:spPr>
        <p:txBody>
          <a:bodyPr anchor="ctr">
            <a:normAutofit/>
          </a:bodyPr>
          <a:lstStyle>
            <a:lvl1pPr algn="ctr">
              <a:defRPr sz="1200" b="0"/>
            </a:lvl1pPr>
          </a:lstStyle>
          <a:p>
            <a:r>
              <a:rPr lang="en-US" dirty="0" smtClean="0"/>
              <a:t>Click icon to add chart.</a:t>
            </a:r>
            <a:endParaRPr lang="en-US" dirty="0"/>
          </a:p>
        </p:txBody>
      </p:sp>
      <p:sp>
        <p:nvSpPr>
          <p:cNvPr id="2" name="Date Placeholder 1"/>
          <p:cNvSpPr>
            <a:spLocks noGrp="1"/>
          </p:cNvSpPr>
          <p:nvPr>
            <p:ph type="dt" sz="half" idx="18"/>
          </p:nvPr>
        </p:nvSpPr>
        <p:spPr/>
        <p:txBody>
          <a:bodyPr/>
          <a:lstStyle/>
          <a:p>
            <a:r>
              <a:rPr lang="en-US" smtClean="0">
                <a:solidFill>
                  <a:srgbClr val="000000"/>
                </a:solidFill>
              </a:rPr>
              <a:t>Month 00, 0000</a:t>
            </a:r>
            <a:endParaRPr lang="en-US" dirty="0">
              <a:solidFill>
                <a:srgbClr val="000000"/>
              </a:solidFill>
            </a:endParaRPr>
          </a:p>
        </p:txBody>
      </p:sp>
      <p:sp>
        <p:nvSpPr>
          <p:cNvPr id="4" name="Slide Number Placeholder 3"/>
          <p:cNvSpPr>
            <a:spLocks noGrp="1"/>
          </p:cNvSpPr>
          <p:nvPr>
            <p:ph type="sldNum" sz="quarter" idx="19"/>
          </p:nvPr>
        </p:nvSpPr>
        <p:spPr/>
        <p:txBody>
          <a:bodyPr/>
          <a:lstStyle/>
          <a:p>
            <a:fld id="{E12D0507-9F86-7A45-BE8E-43760B9F92AA}" type="slidenum">
              <a:rPr lang="en-US" smtClean="0">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71111519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Photo">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bwMode="hidden">
          <a:xfrm>
            <a:off x="0" y="0"/>
            <a:ext cx="9144000" cy="6858000"/>
          </a:xfrm>
          <a:solidFill>
            <a:schemeClr val="accent1"/>
          </a:solidFill>
        </p:spPr>
        <p:txBody>
          <a:bodyPr lIns="0" rIns="0" anchor="ctr" anchorCtr="0"/>
          <a:lstStyle>
            <a:lvl1pPr algn="ctr">
              <a:defRPr b="0"/>
            </a:lvl1pPr>
          </a:lstStyle>
          <a:p>
            <a:r>
              <a:rPr lang="en-US" dirty="0" smtClean="0"/>
              <a:t>Click icon to add picture.</a:t>
            </a:r>
            <a:endParaRPr lang="en-US" dirty="0"/>
          </a:p>
        </p:txBody>
      </p:sp>
      <p:sp>
        <p:nvSpPr>
          <p:cNvPr id="6" name="Title 1"/>
          <p:cNvSpPr>
            <a:spLocks noGrp="1"/>
          </p:cNvSpPr>
          <p:nvPr>
            <p:ph type="ctrTitle"/>
          </p:nvPr>
        </p:nvSpPr>
        <p:spPr bwMode="auto">
          <a:xfrm>
            <a:off x="457200" y="1463040"/>
            <a:ext cx="4114800" cy="1737360"/>
          </a:xfrm>
        </p:spPr>
        <p:txBody>
          <a:bodyPr anchor="t" anchorCtr="0">
            <a:normAutofit/>
          </a:bodyPr>
          <a:lstStyle>
            <a:lvl1pPr>
              <a:defRPr sz="4000">
                <a:solidFill>
                  <a:schemeClr val="bg1"/>
                </a:solidFill>
              </a:defRPr>
            </a:lvl1pPr>
          </a:lstStyle>
          <a:p>
            <a:r>
              <a:rPr lang="en-US" smtClean="0"/>
              <a:t>Click to edit Master title style</a:t>
            </a:r>
            <a:endParaRPr lang="en-US" dirty="0"/>
          </a:p>
        </p:txBody>
      </p:sp>
      <p:sp>
        <p:nvSpPr>
          <p:cNvPr id="5" name="Subtitle 2"/>
          <p:cNvSpPr>
            <a:spLocks noGrp="1"/>
          </p:cNvSpPr>
          <p:nvPr>
            <p:ph type="subTitle" idx="1"/>
          </p:nvPr>
        </p:nvSpPr>
        <p:spPr bwMode="auto">
          <a:xfrm>
            <a:off x="457200" y="3291840"/>
            <a:ext cx="4114800" cy="1371600"/>
          </a:xfrm>
        </p:spPr>
        <p:txBody>
          <a:bodyPr>
            <a:noAutofit/>
          </a:bodyPr>
          <a:lstStyle>
            <a:lvl1pPr marL="0" indent="0" algn="l">
              <a:lnSpc>
                <a:spcPct val="80000"/>
              </a:lnSpc>
              <a:spcBef>
                <a:spcPts val="900"/>
              </a:spcBef>
              <a:buNone/>
              <a:defRPr sz="200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black">
          <a:xfrm>
            <a:off x="353824" y="6332601"/>
            <a:ext cx="1069846" cy="397804"/>
          </a:xfrm>
          <a:prstGeom prst="rect">
            <a:avLst/>
          </a:prstGeom>
        </p:spPr>
      </p:pic>
      <p:sp>
        <p:nvSpPr>
          <p:cNvPr id="10" name="Footer Placeholder 4"/>
          <p:cNvSpPr txBox="1">
            <a:spLocks/>
          </p:cNvSpPr>
          <p:nvPr userDrawn="1"/>
        </p:nvSpPr>
        <p:spPr bwMode="auto">
          <a:xfrm>
            <a:off x="2812568" y="6414532"/>
            <a:ext cx="4023360" cy="228600"/>
          </a:xfrm>
          <a:prstGeom prst="rect">
            <a:avLst/>
          </a:prstGeom>
          <a:noFill/>
        </p:spPr>
        <p:txBody>
          <a:bodyPr vert="horz" lIns="0" tIns="0" rIns="182880" bIns="0" rtlCol="0" anchor="b" anchorCtr="0"/>
          <a:lstStyle>
            <a:defPPr>
              <a:defRPr lang="en-US"/>
            </a:defPPr>
            <a:lvl1pPr marL="0" algn="l" defTabSz="457200" rtl="0" eaLnBrk="1" latinLnBrk="0" hangingPunct="1">
              <a:defRPr sz="700" kern="1200">
                <a:solidFill>
                  <a:schemeClr val="tx2"/>
                </a:solidFill>
                <a:latin typeface="Arial Narrow"/>
                <a:ea typeface="+mn-ea"/>
                <a:cs typeface="Arial Narrow"/>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solidFill>
                  <a:srgbClr val="000000"/>
                </a:solidFill>
              </a:rPr>
              <a:t>Confidential and proprietary materials for authorized Verizon personnel and outside agencies only. Use, disclosure or distribution of this material is not permitted to any unauthorized persons or third parties except by written agreement.</a:t>
            </a:r>
            <a:endParaRPr lang="en-US" dirty="0">
              <a:solidFill>
                <a:srgbClr val="000000"/>
              </a:solidFill>
            </a:endParaRPr>
          </a:p>
        </p:txBody>
      </p:sp>
    </p:spTree>
    <p:extLst>
      <p:ext uri="{BB962C8B-B14F-4D97-AF65-F5344CB8AC3E}">
        <p14:creationId xmlns:p14="http://schemas.microsoft.com/office/powerpoint/2010/main" val="3528296367"/>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 and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auto"/>
        <p:txBody>
          <a:bodyPr/>
          <a:lstStyle/>
          <a:p>
            <a:r>
              <a:rPr lang="en-US" smtClean="0">
                <a:solidFill>
                  <a:srgbClr val="000000"/>
                </a:solidFill>
              </a:rPr>
              <a:t>Month 00, 0000</a:t>
            </a:r>
            <a:endParaRPr lang="en-US" dirty="0">
              <a:solidFill>
                <a:srgbClr val="000000"/>
              </a:solidFill>
            </a:endParaRPr>
          </a:p>
        </p:txBody>
      </p:sp>
      <p:sp>
        <p:nvSpPr>
          <p:cNvPr id="5" name="Slide Number Placeholder 4"/>
          <p:cNvSpPr>
            <a:spLocks noGrp="1"/>
          </p:cNvSpPr>
          <p:nvPr>
            <p:ph type="sldNum" sz="quarter" idx="12"/>
          </p:nvPr>
        </p:nvSpPr>
        <p:spPr bwMode="auto"/>
        <p:txBody>
          <a:bodyPr/>
          <a:lstStyle/>
          <a:p>
            <a:fld id="{E12D0507-9F86-7A45-BE8E-43760B9F92AA}" type="slidenum">
              <a:rPr lang="en-US" smtClean="0">
                <a:solidFill>
                  <a:srgbClr val="000000"/>
                </a:solidFill>
              </a:rPr>
              <a:pPr/>
              <a:t>‹#›</a:t>
            </a:fld>
            <a:endParaRPr lang="en-US" dirty="0">
              <a:solidFill>
                <a:srgbClr val="000000"/>
              </a:solidFill>
            </a:endParaRPr>
          </a:p>
        </p:txBody>
      </p:sp>
      <p:sp>
        <p:nvSpPr>
          <p:cNvPr id="10" name="Content Placeholder 2"/>
          <p:cNvSpPr>
            <a:spLocks noGrp="1"/>
          </p:cNvSpPr>
          <p:nvPr>
            <p:ph idx="1"/>
          </p:nvPr>
        </p:nvSpPr>
        <p:spPr bwMode="auto">
          <a:xfrm>
            <a:off x="457200" y="593725"/>
            <a:ext cx="3566160" cy="5576888"/>
          </a:xfrm>
        </p:spPr>
        <p:txBody>
          <a:bodyPr/>
          <a:lstStyle>
            <a:lvl1pPr>
              <a:lnSpc>
                <a:spcPct val="90000"/>
              </a:lnSpc>
              <a:spcBef>
                <a:spcPts val="1200"/>
              </a:spcBef>
              <a:defRPr sz="2400">
                <a:solidFill>
                  <a:schemeClr val="tx1"/>
                </a:solidFill>
                <a:latin typeface="+mj-lt"/>
              </a:defRPr>
            </a:lvl1pPr>
            <a:lvl2pPr>
              <a:spcBef>
                <a:spcPts val="1200"/>
              </a:spcBef>
              <a:defRPr b="1">
                <a:solidFill>
                  <a:schemeClr val="tx1"/>
                </a:solidFill>
              </a:defRPr>
            </a:lvl2pPr>
            <a:lvl3pPr marL="0" indent="0">
              <a:spcBef>
                <a:spcPts val="1200"/>
              </a:spcBef>
              <a:buFontTx/>
              <a:buNone/>
              <a:defRPr>
                <a:solidFill>
                  <a:schemeClr val="tx1"/>
                </a:solidFill>
              </a:defRPr>
            </a:lvl3pPr>
            <a:lvl4pPr marL="230188" indent="-230188">
              <a:spcBef>
                <a:spcPts val="900"/>
              </a:spcBef>
              <a:buFont typeface="Arial"/>
              <a:buChar char="•"/>
              <a:defRPr>
                <a:solidFill>
                  <a:schemeClr val="tx1"/>
                </a:solidFill>
              </a:defRPr>
            </a:lvl4pPr>
            <a:lvl5pPr marL="460375" indent="-230188">
              <a:spcBef>
                <a:spcPts val="900"/>
              </a:spcBef>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Picture Placeholder 8"/>
          <p:cNvSpPr>
            <a:spLocks noGrp="1" noChangeAspect="1"/>
          </p:cNvSpPr>
          <p:nvPr>
            <p:ph type="pic" sz="quarter" idx="20" hasCustomPrompt="1"/>
          </p:nvPr>
        </p:nvSpPr>
        <p:spPr bwMode="auto">
          <a:xfrm>
            <a:off x="4251961" y="1950252"/>
            <a:ext cx="4434839" cy="2862072"/>
          </a:xfrm>
          <a:noFill/>
        </p:spPr>
        <p:txBody>
          <a:bodyPr anchor="ctr" anchorCtr="0">
            <a:normAutofit/>
          </a:bodyPr>
          <a:lstStyle>
            <a:lvl1pPr algn="ctr">
              <a:spcBef>
                <a:spcPts val="0"/>
              </a:spcBef>
              <a:defRPr sz="1200" b="0"/>
            </a:lvl1pPr>
          </a:lstStyle>
          <a:p>
            <a:r>
              <a:rPr lang="en-US" dirty="0" smtClean="0"/>
              <a:t>Click icon to add picture.</a:t>
            </a:r>
            <a:endParaRPr lang="en-US" dirty="0"/>
          </a:p>
        </p:txBody>
      </p:sp>
      <p:sp>
        <p:nvSpPr>
          <p:cNvPr id="15" name="Text Placeholder 9"/>
          <p:cNvSpPr>
            <a:spLocks noGrp="1"/>
          </p:cNvSpPr>
          <p:nvPr>
            <p:ph type="body" sz="quarter" idx="27" hasCustomPrompt="1"/>
          </p:nvPr>
        </p:nvSpPr>
        <p:spPr bwMode="auto">
          <a:xfrm>
            <a:off x="4251960" y="4918484"/>
            <a:ext cx="4434840" cy="365760"/>
          </a:xfrm>
        </p:spPr>
        <p:txBody>
          <a:bodyPr>
            <a:noAutofit/>
          </a:bodyPr>
          <a:lstStyle>
            <a:lvl1pPr>
              <a:spcBef>
                <a:spcPts val="0"/>
              </a:spcBef>
              <a:buFontTx/>
              <a:buNone/>
              <a:defRPr sz="900" b="0">
                <a:solidFill>
                  <a:schemeClr val="tx1"/>
                </a:solidFill>
              </a:defRPr>
            </a:lvl1pPr>
            <a:lvl2pPr>
              <a:spcBef>
                <a:spcPts val="0"/>
              </a:spcBef>
              <a:buFontTx/>
              <a:buNone/>
              <a:defRPr sz="900"/>
            </a:lvl2pPr>
            <a:lvl3pPr marL="0" indent="0">
              <a:spcBef>
                <a:spcPts val="0"/>
              </a:spcBef>
              <a:buFontTx/>
              <a:buNone/>
              <a:defRPr sz="900"/>
            </a:lvl3pPr>
            <a:lvl4pPr marL="0" indent="0">
              <a:spcBef>
                <a:spcPts val="0"/>
              </a:spcBef>
              <a:buFontTx/>
              <a:buNone/>
              <a:defRPr sz="900"/>
            </a:lvl4pPr>
            <a:lvl5pPr marL="0" indent="0">
              <a:spcBef>
                <a:spcPts val="0"/>
              </a:spcBef>
              <a:buFontTx/>
              <a:buNone/>
              <a:defRPr sz="900"/>
            </a:lvl5pPr>
          </a:lstStyle>
          <a:p>
            <a:pPr lvl="0"/>
            <a:r>
              <a:rPr lang="en-US" dirty="0" smtClean="0"/>
              <a:t>Optional caption goes here.</a:t>
            </a:r>
          </a:p>
        </p:txBody>
      </p:sp>
      <p:cxnSp>
        <p:nvCxnSpPr>
          <p:cNvPr id="8" name="Straight Connector 7"/>
          <p:cNvCxnSpPr/>
          <p:nvPr userDrawn="1"/>
        </p:nvCxnSpPr>
        <p:spPr bwMode="auto">
          <a:xfrm>
            <a:off x="457200" y="457200"/>
            <a:ext cx="8229600" cy="0"/>
          </a:xfrm>
          <a:prstGeom prst="line">
            <a:avLst/>
          </a:prstGeom>
          <a:ln w="47625" cap="fla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56663176"/>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and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auto"/>
        <p:txBody>
          <a:bodyPr/>
          <a:lstStyle/>
          <a:p>
            <a:r>
              <a:rPr lang="en-US" smtClean="0">
                <a:solidFill>
                  <a:srgbClr val="000000"/>
                </a:solidFill>
              </a:rPr>
              <a:t>Month 00, 0000</a:t>
            </a:r>
            <a:endParaRPr lang="en-US" dirty="0">
              <a:solidFill>
                <a:srgbClr val="000000"/>
              </a:solidFill>
            </a:endParaRPr>
          </a:p>
        </p:txBody>
      </p:sp>
      <p:sp>
        <p:nvSpPr>
          <p:cNvPr id="5" name="Slide Number Placeholder 4"/>
          <p:cNvSpPr>
            <a:spLocks noGrp="1"/>
          </p:cNvSpPr>
          <p:nvPr>
            <p:ph type="sldNum" sz="quarter" idx="12"/>
          </p:nvPr>
        </p:nvSpPr>
        <p:spPr bwMode="auto">
          <a:xfrm>
            <a:off x="8458200" y="6414532"/>
            <a:ext cx="228600" cy="228600"/>
          </a:xfrm>
        </p:spPr>
        <p:txBody>
          <a:bodyPr/>
          <a:lstStyle/>
          <a:p>
            <a:fld id="{E12D0507-9F86-7A45-BE8E-43760B9F92AA}" type="slidenum">
              <a:rPr lang="en-US" smtClean="0">
                <a:solidFill>
                  <a:srgbClr val="000000"/>
                </a:solidFill>
              </a:rPr>
              <a:pPr/>
              <a:t>‹#›</a:t>
            </a:fld>
            <a:endParaRPr lang="en-US" dirty="0">
              <a:solidFill>
                <a:srgbClr val="000000"/>
              </a:solidFill>
            </a:endParaRPr>
          </a:p>
        </p:txBody>
      </p:sp>
      <p:sp>
        <p:nvSpPr>
          <p:cNvPr id="10" name="Content Placeholder 2"/>
          <p:cNvSpPr>
            <a:spLocks noGrp="1"/>
          </p:cNvSpPr>
          <p:nvPr>
            <p:ph idx="1"/>
          </p:nvPr>
        </p:nvSpPr>
        <p:spPr bwMode="auto">
          <a:xfrm>
            <a:off x="457200" y="593725"/>
            <a:ext cx="3566160" cy="5576888"/>
          </a:xfrm>
        </p:spPr>
        <p:txBody>
          <a:bodyPr/>
          <a:lstStyle>
            <a:lvl1pPr>
              <a:lnSpc>
                <a:spcPct val="90000"/>
              </a:lnSpc>
              <a:spcBef>
                <a:spcPts val="1200"/>
              </a:spcBef>
              <a:defRPr sz="2400">
                <a:solidFill>
                  <a:schemeClr val="tx1"/>
                </a:solidFill>
                <a:latin typeface="+mj-lt"/>
              </a:defRPr>
            </a:lvl1pPr>
            <a:lvl2pPr>
              <a:spcBef>
                <a:spcPts val="1200"/>
              </a:spcBef>
              <a:defRPr b="1">
                <a:solidFill>
                  <a:schemeClr val="tx1"/>
                </a:solidFill>
              </a:defRPr>
            </a:lvl2pPr>
            <a:lvl3pPr marL="0" indent="0">
              <a:spcBef>
                <a:spcPts val="1200"/>
              </a:spcBef>
              <a:buFontTx/>
              <a:buNone/>
              <a:defRPr>
                <a:solidFill>
                  <a:schemeClr val="tx1"/>
                </a:solidFill>
              </a:defRPr>
            </a:lvl3pPr>
            <a:lvl4pPr marL="230188" indent="-230188">
              <a:spcBef>
                <a:spcPts val="900"/>
              </a:spcBef>
              <a:buFont typeface="Arial"/>
              <a:buChar char="•"/>
              <a:defRPr>
                <a:solidFill>
                  <a:schemeClr val="tx1"/>
                </a:solidFill>
              </a:defRPr>
            </a:lvl4pPr>
            <a:lvl5pPr marL="460375" indent="-230188">
              <a:spcBef>
                <a:spcPts val="900"/>
              </a:spcBef>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8" name="Straight Connector 7"/>
          <p:cNvCxnSpPr/>
          <p:nvPr userDrawn="1"/>
        </p:nvCxnSpPr>
        <p:spPr bwMode="auto">
          <a:xfrm>
            <a:off x="457200" y="457200"/>
            <a:ext cx="8229600" cy="0"/>
          </a:xfrm>
          <a:prstGeom prst="line">
            <a:avLst/>
          </a:prstGeom>
          <a:ln w="47625" cap="flat"/>
        </p:spPr>
        <p:style>
          <a:lnRef idx="1">
            <a:schemeClr val="dk1"/>
          </a:lnRef>
          <a:fillRef idx="0">
            <a:schemeClr val="dk1"/>
          </a:fillRef>
          <a:effectRef idx="0">
            <a:schemeClr val="dk1"/>
          </a:effectRef>
          <a:fontRef idx="minor">
            <a:schemeClr val="tx1"/>
          </a:fontRef>
        </p:style>
      </p:cxnSp>
      <p:sp>
        <p:nvSpPr>
          <p:cNvPr id="11" name="Picture Placeholder 8"/>
          <p:cNvSpPr>
            <a:spLocks noGrp="1"/>
          </p:cNvSpPr>
          <p:nvPr>
            <p:ph type="pic" sz="quarter" idx="31" hasCustomPrompt="1"/>
          </p:nvPr>
        </p:nvSpPr>
        <p:spPr bwMode="auto">
          <a:xfrm>
            <a:off x="4251960" y="1950252"/>
            <a:ext cx="2148840" cy="2862072"/>
          </a:xfrm>
          <a:noFill/>
        </p:spPr>
        <p:txBody>
          <a:bodyPr anchor="ctr" anchorCtr="0">
            <a:normAutofit/>
          </a:bodyPr>
          <a:lstStyle>
            <a:lvl1pPr algn="ctr">
              <a:spcBef>
                <a:spcPts val="0"/>
              </a:spcBef>
              <a:defRPr sz="1200" b="0" baseline="0"/>
            </a:lvl1pPr>
          </a:lstStyle>
          <a:p>
            <a:r>
              <a:rPr lang="en-US" dirty="0" smtClean="0"/>
              <a:t>Click icon to add picture.</a:t>
            </a:r>
            <a:endParaRPr lang="en-US" dirty="0"/>
          </a:p>
        </p:txBody>
      </p:sp>
      <p:sp>
        <p:nvSpPr>
          <p:cNvPr id="12" name="Text Placeholder 9"/>
          <p:cNvSpPr>
            <a:spLocks noGrp="1"/>
          </p:cNvSpPr>
          <p:nvPr>
            <p:ph type="body" sz="quarter" idx="27" hasCustomPrompt="1"/>
          </p:nvPr>
        </p:nvSpPr>
        <p:spPr bwMode="auto">
          <a:xfrm>
            <a:off x="4251960" y="4918484"/>
            <a:ext cx="2148840" cy="365760"/>
          </a:xfrm>
        </p:spPr>
        <p:txBody>
          <a:bodyPr>
            <a:noAutofit/>
          </a:bodyPr>
          <a:lstStyle>
            <a:lvl1pPr>
              <a:spcBef>
                <a:spcPts val="0"/>
              </a:spcBef>
              <a:buFontTx/>
              <a:buNone/>
              <a:defRPr sz="900" b="0">
                <a:solidFill>
                  <a:schemeClr val="tx1"/>
                </a:solidFill>
              </a:defRPr>
            </a:lvl1pPr>
            <a:lvl2pPr>
              <a:spcBef>
                <a:spcPts val="0"/>
              </a:spcBef>
              <a:buFontTx/>
              <a:buNone/>
              <a:defRPr sz="900"/>
            </a:lvl2pPr>
            <a:lvl3pPr marL="0" indent="0">
              <a:spcBef>
                <a:spcPts val="0"/>
              </a:spcBef>
              <a:buFontTx/>
              <a:buNone/>
              <a:defRPr sz="900"/>
            </a:lvl3pPr>
            <a:lvl4pPr marL="0" indent="0">
              <a:spcBef>
                <a:spcPts val="0"/>
              </a:spcBef>
              <a:buFontTx/>
              <a:buNone/>
              <a:defRPr sz="900"/>
            </a:lvl4pPr>
            <a:lvl5pPr marL="0" indent="0">
              <a:spcBef>
                <a:spcPts val="0"/>
              </a:spcBef>
              <a:buFontTx/>
              <a:buNone/>
              <a:defRPr sz="900"/>
            </a:lvl5pPr>
          </a:lstStyle>
          <a:p>
            <a:pPr lvl="0"/>
            <a:r>
              <a:rPr lang="en-US" dirty="0" smtClean="0"/>
              <a:t>Optional caption goes here.</a:t>
            </a:r>
          </a:p>
        </p:txBody>
      </p:sp>
      <p:sp>
        <p:nvSpPr>
          <p:cNvPr id="13" name="Text Placeholder 9"/>
          <p:cNvSpPr>
            <a:spLocks noGrp="1"/>
          </p:cNvSpPr>
          <p:nvPr>
            <p:ph type="body" sz="quarter" idx="29" hasCustomPrompt="1"/>
          </p:nvPr>
        </p:nvSpPr>
        <p:spPr bwMode="auto">
          <a:xfrm>
            <a:off x="6537960" y="4918484"/>
            <a:ext cx="2148840"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1"/>
                </a:solidFill>
              </a:defRPr>
            </a:lvl1pPr>
            <a:lvl2pPr>
              <a:spcBef>
                <a:spcPts val="0"/>
              </a:spcBef>
              <a:buFontTx/>
              <a:buNone/>
              <a:defRPr sz="900"/>
            </a:lvl2pPr>
            <a:lvl3pPr marL="0" indent="0">
              <a:spcBef>
                <a:spcPts val="0"/>
              </a:spcBef>
              <a:buFontTx/>
              <a:buNone/>
              <a:defRPr sz="900"/>
            </a:lvl3pPr>
            <a:lvl4pPr marL="0" indent="0">
              <a:spcBef>
                <a:spcPts val="0"/>
              </a:spcBef>
              <a:buFontTx/>
              <a:buNone/>
              <a:defRPr sz="900"/>
            </a:lvl4pPr>
            <a:lvl5pPr marL="0" indent="0">
              <a:spcBef>
                <a:spcPts val="0"/>
              </a:spcBef>
              <a:buFontTx/>
              <a:buNone/>
              <a:defRPr sz="900"/>
            </a:lvl5pPr>
          </a:lstStyle>
          <a:p>
            <a:pPr lvl="0"/>
            <a:r>
              <a:rPr lang="en-US" dirty="0" smtClean="0"/>
              <a:t>Optional caption goes here.</a:t>
            </a:r>
          </a:p>
        </p:txBody>
      </p:sp>
      <p:sp>
        <p:nvSpPr>
          <p:cNvPr id="16" name="Picture Placeholder 8"/>
          <p:cNvSpPr>
            <a:spLocks noGrp="1"/>
          </p:cNvSpPr>
          <p:nvPr>
            <p:ph type="pic" sz="quarter" idx="30" hasCustomPrompt="1"/>
          </p:nvPr>
        </p:nvSpPr>
        <p:spPr bwMode="auto">
          <a:xfrm>
            <a:off x="6537960" y="1950252"/>
            <a:ext cx="2148840" cy="2862072"/>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smtClean="0"/>
              <a:t>Click icon to add picture.</a:t>
            </a:r>
          </a:p>
        </p:txBody>
      </p:sp>
    </p:spTree>
    <p:extLst>
      <p:ext uri="{BB962C8B-B14F-4D97-AF65-F5344CB8AC3E}">
        <p14:creationId xmlns:p14="http://schemas.microsoft.com/office/powerpoint/2010/main" val="1883762409"/>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auto"/>
        <p:txBody>
          <a:bodyPr/>
          <a:lstStyle/>
          <a:p>
            <a:r>
              <a:rPr lang="en-US" smtClean="0">
                <a:solidFill>
                  <a:srgbClr val="000000"/>
                </a:solidFill>
              </a:rPr>
              <a:t>Month 00, 0000</a:t>
            </a:r>
            <a:endParaRPr lang="en-US" dirty="0">
              <a:solidFill>
                <a:srgbClr val="000000"/>
              </a:solidFill>
            </a:endParaRPr>
          </a:p>
        </p:txBody>
      </p:sp>
      <p:sp>
        <p:nvSpPr>
          <p:cNvPr id="5" name="Slide Number Placeholder 4"/>
          <p:cNvSpPr>
            <a:spLocks noGrp="1"/>
          </p:cNvSpPr>
          <p:nvPr>
            <p:ph type="sldNum" sz="quarter" idx="12"/>
          </p:nvPr>
        </p:nvSpPr>
        <p:spPr bwMode="auto"/>
        <p:txBody>
          <a:bodyPr/>
          <a:lstStyle/>
          <a:p>
            <a:fld id="{E12D0507-9F86-7A45-BE8E-43760B9F92AA}" type="slidenum">
              <a:rPr lang="en-US" smtClean="0">
                <a:solidFill>
                  <a:srgbClr val="000000"/>
                </a:solidFill>
              </a:rPr>
              <a:pPr/>
              <a:t>‹#›</a:t>
            </a:fld>
            <a:endParaRPr lang="en-US" dirty="0">
              <a:solidFill>
                <a:srgbClr val="000000"/>
              </a:solidFill>
            </a:endParaRPr>
          </a:p>
        </p:txBody>
      </p:sp>
      <p:sp>
        <p:nvSpPr>
          <p:cNvPr id="13" name="Text Placeholder 9"/>
          <p:cNvSpPr>
            <a:spLocks noGrp="1"/>
          </p:cNvSpPr>
          <p:nvPr>
            <p:ph type="body" sz="quarter" idx="28" hasCustomPrompt="1"/>
          </p:nvPr>
        </p:nvSpPr>
        <p:spPr bwMode="auto">
          <a:xfrm>
            <a:off x="6175376" y="4918484"/>
            <a:ext cx="2511424" cy="365760"/>
          </a:xfrm>
        </p:spPr>
        <p:txBody>
          <a:bodyPr>
            <a:noAutofit/>
          </a:bodyPr>
          <a:lstStyle>
            <a:lvl1pPr>
              <a:spcBef>
                <a:spcPts val="0"/>
              </a:spcBef>
              <a:buFontTx/>
              <a:buNone/>
              <a:defRPr sz="900" b="0">
                <a:solidFill>
                  <a:schemeClr val="tx1"/>
                </a:solidFill>
              </a:defRPr>
            </a:lvl1pPr>
            <a:lvl2pPr>
              <a:spcBef>
                <a:spcPts val="0"/>
              </a:spcBef>
              <a:buFontTx/>
              <a:buNone/>
              <a:defRPr sz="900"/>
            </a:lvl2pPr>
            <a:lvl3pPr marL="0" indent="0">
              <a:spcBef>
                <a:spcPts val="0"/>
              </a:spcBef>
              <a:buFontTx/>
              <a:buNone/>
              <a:defRPr sz="900"/>
            </a:lvl3pPr>
            <a:lvl4pPr marL="0" indent="0">
              <a:spcBef>
                <a:spcPts val="0"/>
              </a:spcBef>
              <a:buFontTx/>
              <a:buNone/>
              <a:defRPr sz="900"/>
            </a:lvl4pPr>
            <a:lvl5pPr marL="0" indent="0">
              <a:spcBef>
                <a:spcPts val="0"/>
              </a:spcBef>
              <a:buFontTx/>
              <a:buNone/>
              <a:defRPr sz="900"/>
            </a:lvl5pPr>
          </a:lstStyle>
          <a:p>
            <a:pPr lvl="0"/>
            <a:r>
              <a:rPr lang="en-US" dirty="0" smtClean="0"/>
              <a:t>Optional caption goes here.</a:t>
            </a:r>
          </a:p>
        </p:txBody>
      </p:sp>
      <p:sp>
        <p:nvSpPr>
          <p:cNvPr id="14" name="Text Placeholder 9"/>
          <p:cNvSpPr>
            <a:spLocks noGrp="1"/>
          </p:cNvSpPr>
          <p:nvPr>
            <p:ph type="body" sz="quarter" idx="29" hasCustomPrompt="1"/>
          </p:nvPr>
        </p:nvSpPr>
        <p:spPr bwMode="auto">
          <a:xfrm>
            <a:off x="457200" y="4918484"/>
            <a:ext cx="2516188" cy="365760"/>
          </a:xfrm>
        </p:spPr>
        <p:txBody>
          <a:bodyPr>
            <a:noAutofit/>
          </a:bodyPr>
          <a:lstStyle>
            <a:lvl1pPr>
              <a:spcBef>
                <a:spcPts val="0"/>
              </a:spcBef>
              <a:buFontTx/>
              <a:buNone/>
              <a:defRPr sz="900" b="0">
                <a:solidFill>
                  <a:schemeClr val="tx1"/>
                </a:solidFill>
              </a:defRPr>
            </a:lvl1pPr>
            <a:lvl2pPr>
              <a:spcBef>
                <a:spcPts val="0"/>
              </a:spcBef>
              <a:buFontTx/>
              <a:buNone/>
              <a:defRPr sz="900"/>
            </a:lvl2pPr>
            <a:lvl3pPr marL="0" indent="0">
              <a:spcBef>
                <a:spcPts val="0"/>
              </a:spcBef>
              <a:buFontTx/>
              <a:buNone/>
              <a:defRPr sz="900"/>
            </a:lvl3pPr>
            <a:lvl4pPr marL="0" indent="0">
              <a:spcBef>
                <a:spcPts val="0"/>
              </a:spcBef>
              <a:buFontTx/>
              <a:buNone/>
              <a:defRPr sz="900"/>
            </a:lvl4pPr>
            <a:lvl5pPr marL="0" indent="0">
              <a:spcBef>
                <a:spcPts val="0"/>
              </a:spcBef>
              <a:buFontTx/>
              <a:buNone/>
              <a:defRPr sz="900"/>
            </a:lvl5pPr>
          </a:lstStyle>
          <a:p>
            <a:pPr lvl="0"/>
            <a:r>
              <a:rPr lang="en-US" dirty="0" smtClean="0"/>
              <a:t>Optional caption goes here.</a:t>
            </a:r>
          </a:p>
        </p:txBody>
      </p:sp>
      <p:sp>
        <p:nvSpPr>
          <p:cNvPr id="15" name="Text Placeholder 9"/>
          <p:cNvSpPr>
            <a:spLocks noGrp="1"/>
          </p:cNvSpPr>
          <p:nvPr>
            <p:ph type="body" sz="quarter" idx="30" hasCustomPrompt="1"/>
          </p:nvPr>
        </p:nvSpPr>
        <p:spPr bwMode="auto">
          <a:xfrm>
            <a:off x="3314700" y="4918484"/>
            <a:ext cx="2514600" cy="365760"/>
          </a:xfrm>
        </p:spPr>
        <p:txBody>
          <a:bodyPr>
            <a:noAutofit/>
          </a:bodyPr>
          <a:lstStyle>
            <a:lvl1pPr>
              <a:spcBef>
                <a:spcPts val="0"/>
              </a:spcBef>
              <a:buFontTx/>
              <a:buNone/>
              <a:defRPr sz="900" b="0">
                <a:solidFill>
                  <a:schemeClr val="tx1"/>
                </a:solidFill>
              </a:defRPr>
            </a:lvl1pPr>
            <a:lvl2pPr>
              <a:spcBef>
                <a:spcPts val="0"/>
              </a:spcBef>
              <a:buFontTx/>
              <a:buNone/>
              <a:defRPr sz="900"/>
            </a:lvl2pPr>
            <a:lvl3pPr marL="0" indent="0">
              <a:spcBef>
                <a:spcPts val="0"/>
              </a:spcBef>
              <a:buFontTx/>
              <a:buNone/>
              <a:defRPr sz="900"/>
            </a:lvl3pPr>
            <a:lvl4pPr marL="0" indent="0">
              <a:spcBef>
                <a:spcPts val="0"/>
              </a:spcBef>
              <a:buFontTx/>
              <a:buNone/>
              <a:defRPr sz="900"/>
            </a:lvl4pPr>
            <a:lvl5pPr marL="0" indent="0">
              <a:spcBef>
                <a:spcPts val="0"/>
              </a:spcBef>
              <a:buFontTx/>
              <a:buNone/>
              <a:tabLst/>
              <a:defRPr sz="900"/>
            </a:lvl5pPr>
          </a:lstStyle>
          <a:p>
            <a:pPr lvl="0"/>
            <a:r>
              <a:rPr lang="en-US" dirty="0" smtClean="0"/>
              <a:t>Optional caption goes here.</a:t>
            </a:r>
          </a:p>
        </p:txBody>
      </p:sp>
      <p:sp>
        <p:nvSpPr>
          <p:cNvPr id="11" name="Picture Placeholder 8"/>
          <p:cNvSpPr>
            <a:spLocks noGrp="1" noChangeAspect="1"/>
          </p:cNvSpPr>
          <p:nvPr>
            <p:ph type="pic" sz="quarter" idx="13" hasCustomPrompt="1"/>
          </p:nvPr>
        </p:nvSpPr>
        <p:spPr bwMode="auto">
          <a:xfrm>
            <a:off x="458788" y="1465620"/>
            <a:ext cx="2514600" cy="3346704"/>
          </a:xfrm>
          <a:noFill/>
        </p:spPr>
        <p:txBody>
          <a:bodyPr anchor="ctr" anchorCtr="0">
            <a:normAutofit/>
          </a:bodyPr>
          <a:lstStyle>
            <a:lvl1pPr algn="ctr">
              <a:spcBef>
                <a:spcPts val="0"/>
              </a:spcBef>
              <a:defRPr sz="1200" b="0" baseline="0"/>
            </a:lvl1pPr>
          </a:lstStyle>
          <a:p>
            <a:r>
              <a:rPr lang="en-US" dirty="0" smtClean="0"/>
              <a:t>Click icon to add picture.</a:t>
            </a:r>
            <a:endParaRPr lang="en-US" dirty="0"/>
          </a:p>
        </p:txBody>
      </p:sp>
      <p:sp>
        <p:nvSpPr>
          <p:cNvPr id="12" name="Picture Placeholder 8"/>
          <p:cNvSpPr>
            <a:spLocks noGrp="1" noChangeAspect="1"/>
          </p:cNvSpPr>
          <p:nvPr>
            <p:ph type="pic" sz="quarter" idx="14" hasCustomPrompt="1"/>
          </p:nvPr>
        </p:nvSpPr>
        <p:spPr bwMode="auto">
          <a:xfrm>
            <a:off x="3314700" y="1465620"/>
            <a:ext cx="2514600" cy="3346704"/>
          </a:xfrm>
          <a:noFill/>
        </p:spPr>
        <p:txBody>
          <a:bodyPr anchor="ctr" anchorCtr="0">
            <a:normAutofit/>
          </a:bodyPr>
          <a:lstStyle>
            <a:lvl1pPr algn="ctr">
              <a:spcBef>
                <a:spcPts val="0"/>
              </a:spcBef>
              <a:defRPr sz="1200" b="0" baseline="0"/>
            </a:lvl1pPr>
          </a:lstStyle>
          <a:p>
            <a:r>
              <a:rPr lang="en-US" dirty="0" smtClean="0"/>
              <a:t>Click icon to add picture.</a:t>
            </a:r>
            <a:endParaRPr lang="en-US" dirty="0"/>
          </a:p>
        </p:txBody>
      </p:sp>
      <p:sp>
        <p:nvSpPr>
          <p:cNvPr id="16" name="Picture Placeholder 8"/>
          <p:cNvSpPr>
            <a:spLocks noGrp="1" noChangeAspect="1"/>
          </p:cNvSpPr>
          <p:nvPr>
            <p:ph type="pic" sz="quarter" idx="15" hasCustomPrompt="1"/>
          </p:nvPr>
        </p:nvSpPr>
        <p:spPr bwMode="auto">
          <a:xfrm>
            <a:off x="6175375" y="1465620"/>
            <a:ext cx="2514600" cy="3346704"/>
          </a:xfrm>
          <a:noFill/>
        </p:spPr>
        <p:txBody>
          <a:bodyPr anchor="ctr" anchorCtr="0">
            <a:normAutofit/>
          </a:bodyPr>
          <a:lstStyle>
            <a:lvl1pPr algn="ctr">
              <a:spcBef>
                <a:spcPts val="0"/>
              </a:spcBef>
              <a:defRPr sz="1200" b="0" baseline="0"/>
            </a:lvl1pPr>
          </a:lstStyle>
          <a:p>
            <a:r>
              <a:rPr lang="en-US" dirty="0" smtClean="0"/>
              <a:t>Click icon to add picture.</a:t>
            </a:r>
            <a:endParaRPr lang="en-US" dirty="0"/>
          </a:p>
        </p:txBody>
      </p:sp>
    </p:spTree>
    <p:extLst>
      <p:ext uri="{BB962C8B-B14F-4D97-AF65-F5344CB8AC3E}">
        <p14:creationId xmlns:p14="http://schemas.microsoft.com/office/powerpoint/2010/main" val="757538521"/>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auto">
          <a:xfrm>
            <a:off x="0" y="0"/>
            <a:ext cx="9144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smtClean="0"/>
              <a:t>Click icon to add picture.</a:t>
            </a:r>
          </a:p>
        </p:txBody>
      </p:sp>
      <p:sp>
        <p:nvSpPr>
          <p:cNvPr id="2" name="Date Placeholder 1"/>
          <p:cNvSpPr>
            <a:spLocks noGrp="1"/>
          </p:cNvSpPr>
          <p:nvPr>
            <p:ph type="dt" sz="half" idx="11"/>
          </p:nvPr>
        </p:nvSpPr>
        <p:spPr bwMode="auto"/>
        <p:txBody>
          <a:bodyPr/>
          <a:lstStyle/>
          <a:p>
            <a:r>
              <a:rPr lang="en-US" smtClean="0">
                <a:solidFill>
                  <a:srgbClr val="000000"/>
                </a:solidFill>
              </a:rPr>
              <a:t>Month 00, 0000</a:t>
            </a:r>
            <a:endParaRPr lang="en-US" dirty="0">
              <a:solidFill>
                <a:srgbClr val="000000"/>
              </a:solidFill>
            </a:endParaRPr>
          </a:p>
        </p:txBody>
      </p:sp>
      <p:sp>
        <p:nvSpPr>
          <p:cNvPr id="4" name="Slide Number Placeholder 3"/>
          <p:cNvSpPr>
            <a:spLocks noGrp="1"/>
          </p:cNvSpPr>
          <p:nvPr>
            <p:ph type="sldNum" sz="quarter" idx="13"/>
          </p:nvPr>
        </p:nvSpPr>
        <p:spPr bwMode="auto"/>
        <p:txBody>
          <a:bodyPr/>
          <a:lstStyle/>
          <a:p>
            <a:fld id="{E12D0507-9F86-7A45-BE8E-43760B9F92AA}" type="slidenum">
              <a:rPr lang="en-US" smtClean="0">
                <a:solidFill>
                  <a:srgbClr val="000000"/>
                </a:solidFill>
              </a:rPr>
              <a:pPr/>
              <a:t>‹#›</a:t>
            </a:fld>
            <a:endParaRPr lang="en-US" dirty="0">
              <a:solidFill>
                <a:srgbClr val="000000"/>
              </a:solidFill>
            </a:endParaRPr>
          </a:p>
        </p:txBody>
      </p:sp>
      <p:sp>
        <p:nvSpPr>
          <p:cNvPr id="6" name="Footer Placeholder 4"/>
          <p:cNvSpPr txBox="1">
            <a:spLocks/>
          </p:cNvSpPr>
          <p:nvPr userDrawn="1"/>
        </p:nvSpPr>
        <p:spPr bwMode="auto">
          <a:xfrm>
            <a:off x="2812568" y="6414532"/>
            <a:ext cx="4023360" cy="228600"/>
          </a:xfrm>
          <a:prstGeom prst="rect">
            <a:avLst/>
          </a:prstGeom>
          <a:noFill/>
        </p:spPr>
        <p:txBody>
          <a:bodyPr vert="horz" lIns="0" tIns="0" rIns="182880" bIns="0" rtlCol="0" anchor="b" anchorCtr="0"/>
          <a:lstStyle>
            <a:defPPr>
              <a:defRPr lang="en-US"/>
            </a:defPPr>
            <a:lvl1pPr marL="0" algn="l" defTabSz="457200" rtl="0" eaLnBrk="1" latinLnBrk="0" hangingPunct="1">
              <a:defRPr sz="700" kern="1200">
                <a:solidFill>
                  <a:schemeClr val="tx2"/>
                </a:solidFill>
                <a:latin typeface="Arial Narrow"/>
                <a:ea typeface="+mn-ea"/>
                <a:cs typeface="Arial Narrow"/>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solidFill>
                  <a:srgbClr val="000000"/>
                </a:solidFill>
              </a:rPr>
              <a:t>Confidential and proprietary materials for authorized Verizon personnel and outside agencies only. Use, disclosure or distribution of this material is not permitted to any unauthorized persons or third parties except by written agreement.</a:t>
            </a:r>
            <a:endParaRPr lang="en-US" dirty="0">
              <a:solidFill>
                <a:srgbClr val="000000"/>
              </a:solidFill>
            </a:endParaRPr>
          </a:p>
        </p:txBody>
      </p:sp>
    </p:spTree>
    <p:extLst>
      <p:ext uri="{BB962C8B-B14F-4D97-AF65-F5344CB8AC3E}">
        <p14:creationId xmlns:p14="http://schemas.microsoft.com/office/powerpoint/2010/main" val="678750520"/>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Thank You">
    <p:bg>
      <p:bgRef idx="1001">
        <a:schemeClr val="bg2"/>
      </p:bgRef>
    </p:bg>
    <p:spTree>
      <p:nvGrpSpPr>
        <p:cNvPr id="1" name=""/>
        <p:cNvGrpSpPr/>
        <p:nvPr/>
      </p:nvGrpSpPr>
      <p:grpSpPr>
        <a:xfrm>
          <a:off x="0" y="0"/>
          <a:ext cx="0" cy="0"/>
          <a:chOff x="0" y="0"/>
          <a:chExt cx="0" cy="0"/>
        </a:xfrm>
      </p:grpSpPr>
      <p:sp>
        <p:nvSpPr>
          <p:cNvPr id="12" name="TextBox 11"/>
          <p:cNvSpPr txBox="1"/>
          <p:nvPr userDrawn="1"/>
        </p:nvSpPr>
        <p:spPr bwMode="auto">
          <a:xfrm>
            <a:off x="457199" y="1463675"/>
            <a:ext cx="4114800" cy="914400"/>
          </a:xfrm>
          <a:prstGeom prst="rect">
            <a:avLst/>
          </a:prstGeom>
          <a:noFill/>
        </p:spPr>
        <p:txBody>
          <a:bodyPr wrap="square" lIns="0" tIns="0" rIns="0" bIns="0" rtlCol="0" anchor="t" anchorCtr="0">
            <a:normAutofit/>
          </a:bodyPr>
          <a:lstStyle/>
          <a:p>
            <a:pPr defTabSz="457200">
              <a:lnSpc>
                <a:spcPct val="90000"/>
              </a:lnSpc>
            </a:pPr>
            <a:r>
              <a:rPr lang="en-US" sz="6500" b="1" dirty="0" smtClean="0">
                <a:solidFill>
                  <a:srgbClr val="FFFFFF"/>
                </a:solidFill>
                <a:latin typeface="NeueHaasGroteskDisp Std"/>
              </a:rPr>
              <a:t>Thank you.</a:t>
            </a:r>
            <a:endParaRPr lang="en-US" sz="6500" b="1" dirty="0">
              <a:solidFill>
                <a:srgbClr val="FFFFFF"/>
              </a:solidFill>
              <a:latin typeface="NeueHaasGroteskDisp Std"/>
            </a:endParaRPr>
          </a:p>
        </p:txBody>
      </p:sp>
      <p:sp>
        <p:nvSpPr>
          <p:cNvPr id="7" name="Subtitle 2"/>
          <p:cNvSpPr>
            <a:spLocks noGrp="1"/>
          </p:cNvSpPr>
          <p:nvPr>
            <p:ph type="subTitle" idx="1"/>
          </p:nvPr>
        </p:nvSpPr>
        <p:spPr bwMode="auto">
          <a:xfrm>
            <a:off x="457200" y="2606417"/>
            <a:ext cx="4114800" cy="685800"/>
          </a:xfrm>
        </p:spPr>
        <p:txBody>
          <a:bodyPr>
            <a:noAutofit/>
          </a:bodyPr>
          <a:lstStyle>
            <a:lvl1pPr marL="0" indent="0" algn="l">
              <a:lnSpc>
                <a:spcPct val="80000"/>
              </a:lnSpc>
              <a:spcBef>
                <a:spcPts val="900"/>
              </a:spcBef>
              <a:buNone/>
              <a:defRPr sz="2000">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black">
          <a:xfrm>
            <a:off x="353824" y="6332601"/>
            <a:ext cx="1069846" cy="397804"/>
          </a:xfrm>
          <a:prstGeom prst="rect">
            <a:avLst/>
          </a:prstGeom>
        </p:spPr>
      </p:pic>
      <p:sp>
        <p:nvSpPr>
          <p:cNvPr id="10" name="Footer Placeholder 4"/>
          <p:cNvSpPr txBox="1">
            <a:spLocks/>
          </p:cNvSpPr>
          <p:nvPr userDrawn="1"/>
        </p:nvSpPr>
        <p:spPr bwMode="auto">
          <a:xfrm>
            <a:off x="2812568" y="6414532"/>
            <a:ext cx="4023360" cy="228600"/>
          </a:xfrm>
          <a:prstGeom prst="rect">
            <a:avLst/>
          </a:prstGeom>
          <a:noFill/>
        </p:spPr>
        <p:txBody>
          <a:bodyPr vert="horz" lIns="0" tIns="0" rIns="182880" bIns="0" rtlCol="0" anchor="b" anchorCtr="0"/>
          <a:lstStyle>
            <a:defPPr>
              <a:defRPr lang="en-US"/>
            </a:defPPr>
            <a:lvl1pPr marL="0" algn="l" defTabSz="457200" rtl="0" eaLnBrk="1" latinLnBrk="0" hangingPunct="1">
              <a:defRPr sz="700" kern="1200">
                <a:solidFill>
                  <a:schemeClr val="tx2"/>
                </a:solidFill>
                <a:latin typeface="Arial Narrow"/>
                <a:ea typeface="+mn-ea"/>
                <a:cs typeface="Arial Narrow"/>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solidFill>
                  <a:srgbClr val="FFFFFF"/>
                </a:solidFill>
              </a:rPr>
              <a:t>Confidential and proprietary materials for authorized Verizon personnel and outside agencies only. Use, disclosure or distribution of this material is not permitted to any unauthorized persons or third parties except by written agreement.</a:t>
            </a:r>
            <a:endParaRPr lang="en-US" dirty="0">
              <a:solidFill>
                <a:srgbClr val="FFFFFF"/>
              </a:solidFill>
            </a:endParaRPr>
          </a:p>
        </p:txBody>
      </p:sp>
    </p:spTree>
    <p:extLst>
      <p:ext uri="{BB962C8B-B14F-4D97-AF65-F5344CB8AC3E}">
        <p14:creationId xmlns:p14="http://schemas.microsoft.com/office/powerpoint/2010/main" val="309214927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3_Section Header">
    <p:spTree>
      <p:nvGrpSpPr>
        <p:cNvPr id="1" name=""/>
        <p:cNvGrpSpPr/>
        <p:nvPr/>
      </p:nvGrpSpPr>
      <p:grpSpPr>
        <a:xfrm>
          <a:off x="0" y="0"/>
          <a:ext cx="0" cy="0"/>
          <a:chOff x="0" y="0"/>
          <a:chExt cx="0" cy="0"/>
        </a:xfrm>
      </p:grpSpPr>
      <p:sp>
        <p:nvSpPr>
          <p:cNvPr id="9" name="Rectangle 8"/>
          <p:cNvSpPr/>
          <p:nvPr userDrawn="1"/>
        </p:nvSpPr>
        <p:spPr>
          <a:xfrm>
            <a:off x="4468814" y="0"/>
            <a:ext cx="4675186" cy="6858000"/>
          </a:xfrm>
          <a:prstGeom prst="rect">
            <a:avLst/>
          </a:prstGeom>
          <a:solidFill>
            <a:srgbClr val="478075">
              <a:alpha val="3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2400">
              <a:solidFill>
                <a:srgbClr val="FFFFFF"/>
              </a:solidFill>
            </a:endParaRPr>
          </a:p>
        </p:txBody>
      </p:sp>
      <p:sp>
        <p:nvSpPr>
          <p:cNvPr id="6" name="Slide Number Placeholder 5"/>
          <p:cNvSpPr>
            <a:spLocks noGrp="1"/>
          </p:cNvSpPr>
          <p:nvPr>
            <p:ph type="sldNum" sz="quarter" idx="12"/>
          </p:nvPr>
        </p:nvSpPr>
        <p:spPr/>
        <p:txBody>
          <a:bodyPr/>
          <a:lstStyle/>
          <a:p>
            <a:fld id="{04EBB264-7EA1-B140-B863-91CCA1B22368}" type="slidenum">
              <a:rPr lang="en-US" smtClean="0">
                <a:solidFill>
                  <a:srgbClr val="000000"/>
                </a:solidFill>
              </a:rPr>
              <a:pPr/>
              <a:t>‹#›</a:t>
            </a:fld>
            <a:endParaRPr lang="en-US">
              <a:solidFill>
                <a:srgbClr val="000000"/>
              </a:solidFill>
            </a:endParaRPr>
          </a:p>
        </p:txBody>
      </p:sp>
      <p:sp>
        <p:nvSpPr>
          <p:cNvPr id="3" name="Title 2"/>
          <p:cNvSpPr>
            <a:spLocks noGrp="1"/>
          </p:cNvSpPr>
          <p:nvPr>
            <p:ph type="title"/>
          </p:nvPr>
        </p:nvSpPr>
        <p:spPr>
          <a:xfrm>
            <a:off x="457201" y="2133969"/>
            <a:ext cx="3298825" cy="2642163"/>
          </a:xfrm>
        </p:spPr>
        <p:txBody>
          <a:bodyPr/>
          <a:lstStyle>
            <a:lvl1pPr>
              <a:defRPr sz="4500" baseline="0"/>
            </a:lvl1pPr>
          </a:lstStyle>
          <a:p>
            <a:r>
              <a:rPr lang="en-US" smtClean="0"/>
              <a:t>Click to edit Master title style</a:t>
            </a:r>
            <a:endParaRPr lang="en-US" dirty="0"/>
          </a:p>
        </p:txBody>
      </p:sp>
      <p:sp>
        <p:nvSpPr>
          <p:cNvPr id="8" name="Content Placeholder 3"/>
          <p:cNvSpPr>
            <a:spLocks noGrp="1"/>
          </p:cNvSpPr>
          <p:nvPr>
            <p:ph sz="quarter" idx="13"/>
          </p:nvPr>
        </p:nvSpPr>
        <p:spPr>
          <a:xfrm>
            <a:off x="5176838" y="2551113"/>
            <a:ext cx="2994025" cy="3392487"/>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16184118"/>
      </p:ext>
    </p:extLst>
  </p:cSld>
  <p:clrMapOvr>
    <a:masterClrMapping/>
  </p:clrMapOvr>
  <p:extLst mod="1">
    <p:ext uri="{DCECCB84-F9BA-43D5-87BE-67443E8EF086}">
      <p15:sldGuideLst xmlns:p15="http://schemas.microsoft.com/office/powerpoint/2012/main" xmlns="">
        <p15:guide id="1" orient="horz" pos="171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3" name="Content Placeholder 2"/>
          <p:cNvSpPr>
            <a:spLocks noGrp="1"/>
          </p:cNvSpPr>
          <p:nvPr>
            <p:ph idx="1"/>
          </p:nvPr>
        </p:nvSpPr>
        <p:spPr bwMode="auto">
          <a:xfrm>
            <a:off x="457200" y="1463675"/>
            <a:ext cx="7086600" cy="4706938"/>
          </a:xfrm>
        </p:spPr>
        <p:txBody>
          <a:bodyPr/>
          <a:lstStyle>
            <a:lvl1pPr marL="457200" indent="-457200">
              <a:buFont typeface="+mj-lt"/>
              <a:buAutoNum type="arabicPeriod"/>
              <a:tabLst>
                <a:tab pos="452438" algn="l"/>
              </a:tabLst>
              <a:defRPr sz="20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bwMode="auto"/>
        <p:txBody>
          <a:bodyPr/>
          <a:lstStyle/>
          <a:p>
            <a:r>
              <a:rPr lang="en-US" dirty="0" smtClean="0">
                <a:solidFill>
                  <a:srgbClr val="000000"/>
                </a:solidFill>
              </a:rPr>
              <a:t>Month 00, 0000</a:t>
            </a:r>
            <a:endParaRPr lang="en-US" dirty="0">
              <a:solidFill>
                <a:srgbClr val="000000"/>
              </a:solidFill>
            </a:endParaRPr>
          </a:p>
        </p:txBody>
      </p:sp>
      <p:sp>
        <p:nvSpPr>
          <p:cNvPr id="6" name="Slide Number Placeholder 5"/>
          <p:cNvSpPr>
            <a:spLocks noGrp="1"/>
          </p:cNvSpPr>
          <p:nvPr>
            <p:ph type="sldNum" sz="quarter" idx="12"/>
          </p:nvPr>
        </p:nvSpPr>
        <p:spPr bwMode="auto"/>
        <p:txBody>
          <a:bodyPr/>
          <a:lstStyle/>
          <a:p>
            <a:fld id="{E12D0507-9F86-7A45-BE8E-43760B9F92AA}" type="slidenum">
              <a:rPr lang="en-US" smtClean="0">
                <a:solidFill>
                  <a:srgbClr val="000000"/>
                </a:solidFill>
              </a:rPr>
              <a:pPr/>
              <a:t>‹#›</a:t>
            </a:fld>
            <a:endParaRPr lang="en-US" dirty="0">
              <a:solidFill>
                <a:srgbClr val="000000"/>
              </a:solidFill>
            </a:endParaRPr>
          </a:p>
        </p:txBody>
      </p:sp>
      <p:cxnSp>
        <p:nvCxnSpPr>
          <p:cNvPr id="9" name="Straight Connector 8"/>
          <p:cNvCxnSpPr/>
          <p:nvPr userDrawn="1"/>
        </p:nvCxnSpPr>
        <p:spPr bwMode="auto">
          <a:xfrm>
            <a:off x="457200" y="457200"/>
            <a:ext cx="8229600" cy="0"/>
          </a:xfrm>
          <a:prstGeom prst="line">
            <a:avLst/>
          </a:prstGeom>
          <a:ln w="47625" cap="flat"/>
        </p:spPr>
        <p:style>
          <a:lnRef idx="1">
            <a:schemeClr val="dk1"/>
          </a:lnRef>
          <a:fillRef idx="0">
            <a:schemeClr val="dk1"/>
          </a:fillRef>
          <a:effectRef idx="0">
            <a:schemeClr val="dk1"/>
          </a:effectRef>
          <a:fontRef idx="minor">
            <a:schemeClr val="tx1"/>
          </a:fontRef>
        </p:style>
      </p:cxnSp>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9267241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auto">
          <a:xfrm>
            <a:off x="457200" y="1463675"/>
            <a:ext cx="7086600" cy="47069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bwMode="auto"/>
        <p:txBody>
          <a:bodyPr/>
          <a:lstStyle/>
          <a:p>
            <a:r>
              <a:rPr lang="en-US" dirty="0" smtClean="0">
                <a:solidFill>
                  <a:srgbClr val="000000"/>
                </a:solidFill>
              </a:rPr>
              <a:t>Month 00, 0000</a:t>
            </a:r>
            <a:endParaRPr lang="en-US" dirty="0">
              <a:solidFill>
                <a:srgbClr val="000000"/>
              </a:solidFill>
            </a:endParaRPr>
          </a:p>
        </p:txBody>
      </p:sp>
      <p:sp>
        <p:nvSpPr>
          <p:cNvPr id="6" name="Slide Number Placeholder 5"/>
          <p:cNvSpPr>
            <a:spLocks noGrp="1"/>
          </p:cNvSpPr>
          <p:nvPr>
            <p:ph type="sldNum" sz="quarter" idx="12"/>
          </p:nvPr>
        </p:nvSpPr>
        <p:spPr bwMode="auto"/>
        <p:txBody>
          <a:bodyPr/>
          <a:lstStyle/>
          <a:p>
            <a:fld id="{E12D0507-9F86-7A45-BE8E-43760B9F92AA}" type="slidenum">
              <a:rPr lang="en-US" smtClean="0">
                <a:solidFill>
                  <a:srgbClr val="000000"/>
                </a:solidFill>
              </a:rPr>
              <a:pPr/>
              <a:t>‹#›</a:t>
            </a:fld>
            <a:endParaRPr lang="en-US" dirty="0">
              <a:solidFill>
                <a:srgbClr val="000000"/>
              </a:solidFill>
            </a:endParaRPr>
          </a:p>
        </p:txBody>
      </p:sp>
      <p:cxnSp>
        <p:nvCxnSpPr>
          <p:cNvPr id="9" name="Straight Connector 8"/>
          <p:cNvCxnSpPr/>
          <p:nvPr userDrawn="1"/>
        </p:nvCxnSpPr>
        <p:spPr bwMode="auto">
          <a:xfrm>
            <a:off x="457200" y="457200"/>
            <a:ext cx="8229600" cy="0"/>
          </a:xfrm>
          <a:prstGeom prst="line">
            <a:avLst/>
          </a:prstGeom>
          <a:ln w="47625" cap="flat"/>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a:p>
        </p:txBody>
      </p:sp>
      <p:sp>
        <p:nvSpPr>
          <p:cNvPr id="5" name="Rectangle 4"/>
          <p:cNvSpPr/>
          <p:nvPr userDrawn="1"/>
        </p:nvSpPr>
        <p:spPr>
          <a:xfrm>
            <a:off x="2743200" y="6383298"/>
            <a:ext cx="4038600" cy="291068"/>
          </a:xfrm>
          <a:prstGeom prst="rect">
            <a:avLst/>
          </a:prstGeom>
          <a:solidFill>
            <a:schemeClr val="bg2"/>
          </a:solidFill>
          <a:ln>
            <a:noFill/>
          </a:ln>
        </p:spPr>
        <p:style>
          <a:lnRef idx="1">
            <a:schemeClr val="accent1"/>
          </a:lnRef>
          <a:fillRef idx="1">
            <a:schemeClr val="accent1"/>
          </a:fillRef>
          <a:effectRef idx="0">
            <a:schemeClr val="accent1"/>
          </a:effectRef>
          <a:fontRef idx="minor">
            <a:schemeClr val="lt1"/>
          </a:fontRef>
        </p:style>
        <p:txBody>
          <a:bodyPr rtlCol="0" anchor="ctr"/>
          <a:lstStyle/>
          <a:p>
            <a:r>
              <a:rPr lang="en-US" sz="1000" kern="1200" dirty="0" smtClean="0">
                <a:solidFill>
                  <a:schemeClr val="tx2"/>
                </a:solidFill>
                <a:effectLst/>
                <a:latin typeface="+mn-lt"/>
                <a:ea typeface="+mn-ea"/>
                <a:cs typeface="+mn-cs"/>
              </a:rPr>
              <a:t>Verizon Confidential and Proprietary ©2017 All Rights Reserved</a:t>
            </a:r>
            <a:endParaRPr lang="en-US" sz="1000" kern="1200" dirty="0">
              <a:solidFill>
                <a:schemeClr val="tx2"/>
              </a:solidFill>
              <a:effectLst/>
              <a:latin typeface="+mn-lt"/>
              <a:ea typeface="+mn-ea"/>
              <a:cs typeface="+mn-cs"/>
            </a:endParaRPr>
          </a:p>
        </p:txBody>
      </p:sp>
    </p:spTree>
    <p:extLst>
      <p:ext uri="{BB962C8B-B14F-4D97-AF65-F5344CB8AC3E}">
        <p14:creationId xmlns:p14="http://schemas.microsoft.com/office/powerpoint/2010/main" val="368972407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Content">
    <p:spTree>
      <p:nvGrpSpPr>
        <p:cNvPr id="1" name=""/>
        <p:cNvGrpSpPr/>
        <p:nvPr/>
      </p:nvGrpSpPr>
      <p:grpSpPr>
        <a:xfrm>
          <a:off x="0" y="0"/>
          <a:ext cx="0" cy="0"/>
          <a:chOff x="0" y="0"/>
          <a:chExt cx="0" cy="0"/>
        </a:xfrm>
      </p:grpSpPr>
      <p:sp>
        <p:nvSpPr>
          <p:cNvPr id="3" name="Content Placeholder 2"/>
          <p:cNvSpPr>
            <a:spLocks noGrp="1"/>
          </p:cNvSpPr>
          <p:nvPr>
            <p:ph idx="1"/>
          </p:nvPr>
        </p:nvSpPr>
        <p:spPr bwMode="auto">
          <a:xfrm>
            <a:off x="457200" y="1463675"/>
            <a:ext cx="3977640" cy="47069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bwMode="auto"/>
        <p:txBody>
          <a:bodyPr/>
          <a:lstStyle/>
          <a:p>
            <a:r>
              <a:rPr lang="en-US" dirty="0" smtClean="0">
                <a:solidFill>
                  <a:srgbClr val="000000"/>
                </a:solidFill>
              </a:rPr>
              <a:t>Month 00, 0000</a:t>
            </a:r>
            <a:endParaRPr lang="en-US" dirty="0">
              <a:solidFill>
                <a:srgbClr val="000000"/>
              </a:solidFill>
            </a:endParaRPr>
          </a:p>
        </p:txBody>
      </p:sp>
      <p:sp>
        <p:nvSpPr>
          <p:cNvPr id="6" name="Slide Number Placeholder 5"/>
          <p:cNvSpPr>
            <a:spLocks noGrp="1"/>
          </p:cNvSpPr>
          <p:nvPr>
            <p:ph type="sldNum" sz="quarter" idx="12"/>
          </p:nvPr>
        </p:nvSpPr>
        <p:spPr bwMode="auto">
          <a:xfrm>
            <a:off x="8458200" y="6414532"/>
            <a:ext cx="228600" cy="228600"/>
          </a:xfrm>
        </p:spPr>
        <p:txBody>
          <a:bodyPr/>
          <a:lstStyle/>
          <a:p>
            <a:fld id="{E12D0507-9F86-7A45-BE8E-43760B9F92AA}" type="slidenum">
              <a:rPr lang="en-US" smtClean="0">
                <a:solidFill>
                  <a:srgbClr val="000000"/>
                </a:solidFill>
              </a:rPr>
              <a:pPr/>
              <a:t>‹#›</a:t>
            </a:fld>
            <a:endParaRPr lang="en-US" dirty="0">
              <a:solidFill>
                <a:srgbClr val="000000"/>
              </a:solidFill>
            </a:endParaRPr>
          </a:p>
        </p:txBody>
      </p:sp>
      <p:cxnSp>
        <p:nvCxnSpPr>
          <p:cNvPr id="9" name="Straight Connector 8"/>
          <p:cNvCxnSpPr/>
          <p:nvPr userDrawn="1"/>
        </p:nvCxnSpPr>
        <p:spPr bwMode="auto">
          <a:xfrm>
            <a:off x="457200" y="457200"/>
            <a:ext cx="8229600" cy="0"/>
          </a:xfrm>
          <a:prstGeom prst="line">
            <a:avLst/>
          </a:prstGeom>
          <a:ln w="47625" cap="flat"/>
        </p:spPr>
        <p:style>
          <a:lnRef idx="1">
            <a:schemeClr val="dk1"/>
          </a:lnRef>
          <a:fillRef idx="0">
            <a:schemeClr val="dk1"/>
          </a:fillRef>
          <a:effectRef idx="0">
            <a:schemeClr val="dk1"/>
          </a:effectRef>
          <a:fontRef idx="minor">
            <a:schemeClr val="tx1"/>
          </a:fontRef>
        </p:style>
      </p:cxnSp>
      <p:sp>
        <p:nvSpPr>
          <p:cNvPr id="10" name="Content Placeholder 2"/>
          <p:cNvSpPr>
            <a:spLocks noGrp="1"/>
          </p:cNvSpPr>
          <p:nvPr>
            <p:ph idx="13"/>
          </p:nvPr>
        </p:nvSpPr>
        <p:spPr bwMode="auto">
          <a:xfrm>
            <a:off x="4709160" y="1463675"/>
            <a:ext cx="3977640" cy="47069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8" name="Rectangle 7"/>
          <p:cNvSpPr/>
          <p:nvPr userDrawn="1"/>
        </p:nvSpPr>
        <p:spPr>
          <a:xfrm>
            <a:off x="2743200" y="6383298"/>
            <a:ext cx="4038600" cy="291068"/>
          </a:xfrm>
          <a:prstGeom prst="rect">
            <a:avLst/>
          </a:prstGeom>
          <a:solidFill>
            <a:schemeClr val="bg2"/>
          </a:solidFill>
          <a:ln>
            <a:noFill/>
          </a:ln>
        </p:spPr>
        <p:style>
          <a:lnRef idx="1">
            <a:schemeClr val="accent1"/>
          </a:lnRef>
          <a:fillRef idx="1">
            <a:schemeClr val="accent1"/>
          </a:fillRef>
          <a:effectRef idx="0">
            <a:schemeClr val="accent1"/>
          </a:effectRef>
          <a:fontRef idx="minor">
            <a:schemeClr val="lt1"/>
          </a:fontRef>
        </p:style>
        <p:txBody>
          <a:bodyPr rtlCol="0" anchor="ctr"/>
          <a:lstStyle/>
          <a:p>
            <a:r>
              <a:rPr lang="en-US" sz="1000" kern="1200" dirty="0" smtClean="0">
                <a:solidFill>
                  <a:schemeClr val="tx2"/>
                </a:solidFill>
                <a:effectLst/>
                <a:latin typeface="+mn-lt"/>
                <a:ea typeface="+mn-ea"/>
                <a:cs typeface="+mn-cs"/>
              </a:rPr>
              <a:t>Verizon Confidential and Proprietary ©2017 All Rights Reserved</a:t>
            </a:r>
            <a:endParaRPr lang="en-US" sz="1000" kern="1200" dirty="0">
              <a:solidFill>
                <a:schemeClr val="tx2"/>
              </a:solidFill>
              <a:effectLst/>
              <a:latin typeface="+mn-lt"/>
              <a:ea typeface="+mn-ea"/>
              <a:cs typeface="+mn-cs"/>
            </a:endParaRPr>
          </a:p>
        </p:txBody>
      </p:sp>
    </p:spTree>
    <p:extLst>
      <p:ext uri="{BB962C8B-B14F-4D97-AF65-F5344CB8AC3E}">
        <p14:creationId xmlns:p14="http://schemas.microsoft.com/office/powerpoint/2010/main" val="210695229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auto">
          <a:xfrm>
            <a:off x="457200" y="593725"/>
            <a:ext cx="7086600" cy="1600200"/>
          </a:xfrm>
        </p:spPr>
        <p:txBody>
          <a:bodyPr lIns="0" rIns="0" anchor="t" anchorCtr="0">
            <a:normAutofit/>
          </a:bodyPr>
          <a:lstStyle>
            <a:lvl1pPr algn="l">
              <a:defRPr sz="4000" b="1" cap="none">
                <a:solidFill>
                  <a:schemeClr val="bg1"/>
                </a:solidFill>
              </a:defRPr>
            </a:lvl1pPr>
          </a:lstStyle>
          <a:p>
            <a:r>
              <a:rPr lang="en-US" smtClean="0"/>
              <a:t>Click to edit Master title style</a:t>
            </a:r>
            <a:endParaRPr lang="en-US" dirty="0"/>
          </a:p>
        </p:txBody>
      </p:sp>
      <p:cxnSp>
        <p:nvCxnSpPr>
          <p:cNvPr id="14" name="Straight Connector 13"/>
          <p:cNvCxnSpPr/>
          <p:nvPr userDrawn="1"/>
        </p:nvCxnSpPr>
        <p:spPr bwMode="auto">
          <a:xfrm>
            <a:off x="457200" y="457200"/>
            <a:ext cx="8229600" cy="0"/>
          </a:xfrm>
          <a:prstGeom prst="line">
            <a:avLst/>
          </a:prstGeom>
          <a:ln w="47625" cap="flat">
            <a:solidFill>
              <a:schemeClr val="bg1"/>
            </a:solidFill>
          </a:ln>
        </p:spPr>
        <p:style>
          <a:lnRef idx="1">
            <a:schemeClr val="dk1"/>
          </a:lnRef>
          <a:fillRef idx="0">
            <a:schemeClr val="dk1"/>
          </a:fillRef>
          <a:effectRef idx="0">
            <a:schemeClr val="dk1"/>
          </a:effectRef>
          <a:fontRef idx="minor">
            <a:schemeClr val="tx1"/>
          </a:fontRef>
        </p:style>
      </p:cxnSp>
      <p:sp>
        <p:nvSpPr>
          <p:cNvPr id="10" name="Text Placeholder 7"/>
          <p:cNvSpPr>
            <a:spLocks noGrp="1"/>
          </p:cNvSpPr>
          <p:nvPr>
            <p:ph type="body" sz="quarter" idx="10"/>
          </p:nvPr>
        </p:nvSpPr>
        <p:spPr bwMode="auto">
          <a:xfrm>
            <a:off x="457200" y="2286000"/>
            <a:ext cx="7086600" cy="3884613"/>
          </a:xfrm>
        </p:spPr>
        <p:txBody>
          <a:bodyPr>
            <a:normAutofit/>
          </a:bodyPr>
          <a:lstStyle>
            <a:lvl1pPr>
              <a:defRPr sz="2200">
                <a:solidFill>
                  <a:schemeClr val="bg1"/>
                </a:solidFill>
                <a:latin typeface="+mn-lt"/>
              </a:defRPr>
            </a:lvl1pPr>
            <a:lvl2pPr>
              <a:defRPr sz="2200">
                <a:solidFill>
                  <a:schemeClr val="bg1"/>
                </a:solidFill>
                <a:latin typeface="+mn-lt"/>
              </a:defRPr>
            </a:lvl2pPr>
            <a:lvl3pPr>
              <a:defRPr sz="2200">
                <a:solidFill>
                  <a:schemeClr val="bg1"/>
                </a:solidFill>
                <a:latin typeface="+mn-lt"/>
              </a:defRPr>
            </a:lvl3pPr>
            <a:lvl4pPr>
              <a:defRPr sz="2200">
                <a:solidFill>
                  <a:schemeClr val="bg1"/>
                </a:solidFill>
                <a:latin typeface="+mn-lt"/>
              </a:defRPr>
            </a:lvl4pPr>
            <a:lvl5pPr>
              <a:defRPr sz="2200">
                <a:solidFill>
                  <a:schemeClr val="bg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black">
          <a:xfrm>
            <a:off x="353824" y="6332601"/>
            <a:ext cx="1069846" cy="397803"/>
          </a:xfrm>
          <a:prstGeom prst="rect">
            <a:avLst/>
          </a:prstGeom>
        </p:spPr>
      </p:pic>
      <p:sp>
        <p:nvSpPr>
          <p:cNvPr id="13" name="Footer Placeholder 4"/>
          <p:cNvSpPr txBox="1">
            <a:spLocks/>
          </p:cNvSpPr>
          <p:nvPr userDrawn="1"/>
        </p:nvSpPr>
        <p:spPr bwMode="auto">
          <a:xfrm>
            <a:off x="2812568" y="6414532"/>
            <a:ext cx="4023360" cy="228600"/>
          </a:xfrm>
          <a:prstGeom prst="rect">
            <a:avLst/>
          </a:prstGeom>
          <a:noFill/>
        </p:spPr>
        <p:txBody>
          <a:bodyPr vert="horz" lIns="0" tIns="0" rIns="182880" bIns="0" rtlCol="0" anchor="b" anchorCtr="0"/>
          <a:lstStyle>
            <a:defPPr>
              <a:defRPr lang="en-US"/>
            </a:defPPr>
            <a:lvl1pPr marL="0" algn="l" defTabSz="457200" rtl="0" eaLnBrk="1" latinLnBrk="0" hangingPunct="1">
              <a:defRPr sz="700" kern="1200">
                <a:solidFill>
                  <a:schemeClr val="tx2"/>
                </a:solidFill>
                <a:latin typeface="Arial Narrow"/>
                <a:ea typeface="+mn-ea"/>
                <a:cs typeface="Arial Narrow"/>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solidFill>
                  <a:srgbClr val="FFFFFF"/>
                </a:solidFill>
              </a:rPr>
              <a:t>Confidential and proprietary materials for authorized Verizon personnel and outside agencies only. Use, disclosure or distribution of this material is not permitted to any unauthorized persons or third parties except by written agreement.</a:t>
            </a:r>
            <a:endParaRPr lang="en-US" dirty="0">
              <a:solidFill>
                <a:srgbClr val="FFFFFF"/>
              </a:solidFill>
            </a:endParaRPr>
          </a:p>
        </p:txBody>
      </p:sp>
      <p:sp>
        <p:nvSpPr>
          <p:cNvPr id="7" name="Rectangle 6"/>
          <p:cNvSpPr/>
          <p:nvPr userDrawn="1"/>
        </p:nvSpPr>
        <p:spPr>
          <a:xfrm>
            <a:off x="2743200" y="6383298"/>
            <a:ext cx="4038600" cy="291068"/>
          </a:xfrm>
          <a:prstGeom prst="rect">
            <a:avLst/>
          </a:prstGeom>
          <a:solidFill>
            <a:schemeClr val="bg2"/>
          </a:solidFill>
          <a:ln>
            <a:noFill/>
          </a:ln>
        </p:spPr>
        <p:style>
          <a:lnRef idx="1">
            <a:schemeClr val="accent1"/>
          </a:lnRef>
          <a:fillRef idx="1">
            <a:schemeClr val="accent1"/>
          </a:fillRef>
          <a:effectRef idx="0">
            <a:schemeClr val="accent1"/>
          </a:effectRef>
          <a:fontRef idx="minor">
            <a:schemeClr val="lt1"/>
          </a:fontRef>
        </p:style>
        <p:txBody>
          <a:bodyPr rtlCol="0" anchor="ctr"/>
          <a:lstStyle/>
          <a:p>
            <a:r>
              <a:rPr lang="en-US" sz="1000" kern="1200" dirty="0" smtClean="0">
                <a:solidFill>
                  <a:schemeClr val="tx2"/>
                </a:solidFill>
                <a:effectLst/>
                <a:latin typeface="+mn-lt"/>
                <a:ea typeface="+mn-ea"/>
                <a:cs typeface="+mn-cs"/>
              </a:rPr>
              <a:t>Verizon Confidential and Proprietary ©2017 All Rights Reserved</a:t>
            </a:r>
            <a:endParaRPr lang="en-US" sz="1000" kern="1200" dirty="0">
              <a:solidFill>
                <a:schemeClr val="tx2"/>
              </a:solidFill>
              <a:effectLst/>
              <a:latin typeface="+mn-lt"/>
              <a:ea typeface="+mn-ea"/>
              <a:cs typeface="+mn-cs"/>
            </a:endParaRPr>
          </a:p>
        </p:txBody>
      </p:sp>
    </p:spTree>
    <p:extLst>
      <p:ext uri="{BB962C8B-B14F-4D97-AF65-F5344CB8AC3E}">
        <p14:creationId xmlns:p14="http://schemas.microsoft.com/office/powerpoint/2010/main" val="177834701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cxnSp>
        <p:nvCxnSpPr>
          <p:cNvPr id="8" name="Straight Connector 7"/>
          <p:cNvCxnSpPr/>
          <p:nvPr userDrawn="1"/>
        </p:nvCxnSpPr>
        <p:spPr bwMode="auto">
          <a:xfrm>
            <a:off x="457200" y="457200"/>
            <a:ext cx="8229600" cy="0"/>
          </a:xfrm>
          <a:prstGeom prst="line">
            <a:avLst/>
          </a:prstGeom>
          <a:ln w="47625" cap="flat"/>
        </p:spPr>
        <p:style>
          <a:lnRef idx="1">
            <a:schemeClr val="dk1"/>
          </a:lnRef>
          <a:fillRef idx="0">
            <a:schemeClr val="dk1"/>
          </a:fillRef>
          <a:effectRef idx="0">
            <a:schemeClr val="dk1"/>
          </a:effectRef>
          <a:fontRef idx="minor">
            <a:schemeClr val="tx1"/>
          </a:fontRef>
        </p:style>
      </p:cxnSp>
      <p:sp>
        <p:nvSpPr>
          <p:cNvPr id="11" name="Title 1"/>
          <p:cNvSpPr>
            <a:spLocks noGrp="1"/>
          </p:cNvSpPr>
          <p:nvPr>
            <p:ph type="title"/>
          </p:nvPr>
        </p:nvSpPr>
        <p:spPr bwMode="auto">
          <a:xfrm>
            <a:off x="457200" y="593724"/>
            <a:ext cx="7086600" cy="1600835"/>
          </a:xfrm>
        </p:spPr>
        <p:txBody>
          <a:bodyPr lIns="0" rIns="0" anchor="t" anchorCtr="0">
            <a:normAutofit/>
          </a:bodyPr>
          <a:lstStyle>
            <a:lvl1pPr algn="l">
              <a:defRPr sz="4000" b="1" cap="none">
                <a:solidFill>
                  <a:schemeClr val="tx1"/>
                </a:solidFill>
              </a:defRPr>
            </a:lvl1pPr>
          </a:lstStyle>
          <a:p>
            <a:r>
              <a:rPr lang="en-US" smtClean="0"/>
              <a:t>Click to edit Master title style</a:t>
            </a:r>
            <a:endParaRPr lang="en-US" dirty="0"/>
          </a:p>
        </p:txBody>
      </p:sp>
      <p:sp>
        <p:nvSpPr>
          <p:cNvPr id="12" name="Text Placeholder 7"/>
          <p:cNvSpPr>
            <a:spLocks noGrp="1"/>
          </p:cNvSpPr>
          <p:nvPr>
            <p:ph type="body" sz="quarter" idx="10"/>
          </p:nvPr>
        </p:nvSpPr>
        <p:spPr bwMode="auto">
          <a:xfrm>
            <a:off x="457200" y="2286000"/>
            <a:ext cx="7086600" cy="3884613"/>
          </a:xfrm>
        </p:spPr>
        <p:txBody>
          <a:bodyPr>
            <a:normAutofit/>
          </a:bodyPr>
          <a:lstStyle>
            <a:lvl1pPr>
              <a:defRPr sz="2200">
                <a:solidFill>
                  <a:schemeClr val="tx1"/>
                </a:solidFill>
                <a:latin typeface="+mn-lt"/>
              </a:defRPr>
            </a:lvl1pPr>
            <a:lvl2pPr>
              <a:defRPr sz="2200">
                <a:solidFill>
                  <a:schemeClr val="tx1"/>
                </a:solidFill>
                <a:latin typeface="+mn-lt"/>
              </a:defRPr>
            </a:lvl2pPr>
            <a:lvl3pPr>
              <a:defRPr sz="2200">
                <a:solidFill>
                  <a:schemeClr val="tx1"/>
                </a:solidFill>
                <a:latin typeface="+mn-lt"/>
              </a:defRPr>
            </a:lvl3pPr>
            <a:lvl4pPr>
              <a:defRPr sz="2200">
                <a:solidFill>
                  <a:schemeClr val="tx1"/>
                </a:solidFill>
                <a:latin typeface="+mn-lt"/>
              </a:defRPr>
            </a:lvl4pPr>
            <a:lvl5pPr>
              <a:defRPr sz="22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2743200" y="6383298"/>
            <a:ext cx="4038600" cy="291068"/>
          </a:xfrm>
          <a:prstGeom prst="rect">
            <a:avLst/>
          </a:prstGeom>
          <a:solidFill>
            <a:schemeClr val="bg2"/>
          </a:solidFill>
          <a:ln>
            <a:noFill/>
          </a:ln>
        </p:spPr>
        <p:style>
          <a:lnRef idx="1">
            <a:schemeClr val="accent1"/>
          </a:lnRef>
          <a:fillRef idx="1">
            <a:schemeClr val="accent1"/>
          </a:fillRef>
          <a:effectRef idx="0">
            <a:schemeClr val="accent1"/>
          </a:effectRef>
          <a:fontRef idx="minor">
            <a:schemeClr val="lt1"/>
          </a:fontRef>
        </p:style>
        <p:txBody>
          <a:bodyPr rtlCol="0" anchor="ctr"/>
          <a:lstStyle/>
          <a:p>
            <a:r>
              <a:rPr lang="en-US" sz="1000" kern="1200" dirty="0" smtClean="0">
                <a:solidFill>
                  <a:schemeClr val="tx2"/>
                </a:solidFill>
                <a:effectLst/>
                <a:latin typeface="+mn-lt"/>
                <a:ea typeface="+mn-ea"/>
                <a:cs typeface="+mn-cs"/>
              </a:rPr>
              <a:t>Verizon Confidential and Proprietary ©2017 All Rights Reserved</a:t>
            </a:r>
            <a:endParaRPr lang="en-US" sz="1000" kern="1200" dirty="0">
              <a:solidFill>
                <a:schemeClr val="tx2"/>
              </a:solidFill>
              <a:effectLst/>
              <a:latin typeface="+mn-lt"/>
              <a:ea typeface="+mn-ea"/>
              <a:cs typeface="+mn-cs"/>
            </a:endParaRPr>
          </a:p>
        </p:txBody>
      </p:sp>
    </p:spTree>
    <p:extLst>
      <p:ext uri="{BB962C8B-B14F-4D97-AF65-F5344CB8AC3E}">
        <p14:creationId xmlns:p14="http://schemas.microsoft.com/office/powerpoint/2010/main" val="369941143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Statem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bwMode="auto">
          <a:xfrm>
            <a:off x="457198" y="1466511"/>
            <a:ext cx="5943600" cy="2057400"/>
          </a:xfrm>
        </p:spPr>
        <p:txBody>
          <a:bodyPr>
            <a:noAutofit/>
          </a:bodyPr>
          <a:lstStyle>
            <a:lvl1pPr>
              <a:lnSpc>
                <a:spcPct val="80000"/>
              </a:lnSpc>
              <a:defRPr sz="4000">
                <a:solidFill>
                  <a:schemeClr val="accent2"/>
                </a:solidFill>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dirty="0" smtClean="0">
                <a:solidFill>
                  <a:srgbClr val="FFFFFF"/>
                </a:solidFill>
              </a:rPr>
              <a:t>Month 00, 0000</a:t>
            </a:r>
            <a:endParaRPr lang="en-US" dirty="0">
              <a:solidFill>
                <a:srgbClr val="FFFFFF"/>
              </a:solidFill>
            </a:endParaRPr>
          </a:p>
        </p:txBody>
      </p:sp>
      <p:sp>
        <p:nvSpPr>
          <p:cNvPr id="5" name="Slide Number Placeholder 4"/>
          <p:cNvSpPr>
            <a:spLocks noGrp="1"/>
          </p:cNvSpPr>
          <p:nvPr>
            <p:ph type="sldNum" sz="quarter" idx="11"/>
          </p:nvPr>
        </p:nvSpPr>
        <p:spPr/>
        <p:txBody>
          <a:bodyPr/>
          <a:lstStyle/>
          <a:p>
            <a:fld id="{E12D0507-9F86-7A45-BE8E-43760B9F92AA}" type="slidenum">
              <a:rPr lang="en-US" smtClean="0">
                <a:solidFill>
                  <a:srgbClr val="FFFFFF"/>
                </a:solidFill>
              </a:rPr>
              <a:pPr/>
              <a:t>‹#›</a:t>
            </a:fld>
            <a:endParaRPr lang="en-US" dirty="0">
              <a:solidFill>
                <a:srgbClr val="FFFFFF"/>
              </a:solidFill>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black">
          <a:xfrm>
            <a:off x="353824" y="6332601"/>
            <a:ext cx="1069846" cy="397804"/>
          </a:xfrm>
          <a:prstGeom prst="rect">
            <a:avLst/>
          </a:prstGeom>
        </p:spPr>
      </p:pic>
      <p:sp>
        <p:nvSpPr>
          <p:cNvPr id="9" name="Footer Placeholder 4"/>
          <p:cNvSpPr txBox="1">
            <a:spLocks/>
          </p:cNvSpPr>
          <p:nvPr userDrawn="1"/>
        </p:nvSpPr>
        <p:spPr bwMode="auto">
          <a:xfrm>
            <a:off x="2812568" y="6414532"/>
            <a:ext cx="4023360" cy="228600"/>
          </a:xfrm>
          <a:prstGeom prst="rect">
            <a:avLst/>
          </a:prstGeom>
          <a:noFill/>
        </p:spPr>
        <p:txBody>
          <a:bodyPr vert="horz" lIns="0" tIns="0" rIns="182880" bIns="0" rtlCol="0" anchor="b" anchorCtr="0"/>
          <a:lstStyle>
            <a:defPPr>
              <a:defRPr lang="en-US"/>
            </a:defPPr>
            <a:lvl1pPr marL="0" algn="l" defTabSz="457200" rtl="0" eaLnBrk="1" latinLnBrk="0" hangingPunct="1">
              <a:defRPr sz="700" kern="1200">
                <a:solidFill>
                  <a:schemeClr val="tx2"/>
                </a:solidFill>
                <a:latin typeface="Arial Narrow"/>
                <a:ea typeface="+mn-ea"/>
                <a:cs typeface="Arial Narrow"/>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solidFill>
                  <a:srgbClr val="FFFFFF"/>
                </a:solidFill>
              </a:rPr>
              <a:t>Confidential and proprietary materials for authorized Verizon personnel and outside agencies only. Use, disclosure or distribution of this material is not permitted to any unauthorized persons or third parties except by written agreement.</a:t>
            </a:r>
            <a:endParaRPr lang="en-US" dirty="0">
              <a:solidFill>
                <a:srgbClr val="FFFFFF"/>
              </a:solidFill>
            </a:endParaRPr>
          </a:p>
        </p:txBody>
      </p:sp>
      <p:sp>
        <p:nvSpPr>
          <p:cNvPr id="7" name="Rectangle 6"/>
          <p:cNvSpPr/>
          <p:nvPr userDrawn="1"/>
        </p:nvSpPr>
        <p:spPr>
          <a:xfrm>
            <a:off x="2743200" y="6383298"/>
            <a:ext cx="4038600" cy="291068"/>
          </a:xfrm>
          <a:prstGeom prst="rect">
            <a:avLst/>
          </a:prstGeom>
          <a:solidFill>
            <a:schemeClr val="bg2"/>
          </a:solidFill>
          <a:ln>
            <a:noFill/>
          </a:ln>
        </p:spPr>
        <p:style>
          <a:lnRef idx="1">
            <a:schemeClr val="accent1"/>
          </a:lnRef>
          <a:fillRef idx="1">
            <a:schemeClr val="accent1"/>
          </a:fillRef>
          <a:effectRef idx="0">
            <a:schemeClr val="accent1"/>
          </a:effectRef>
          <a:fontRef idx="minor">
            <a:schemeClr val="lt1"/>
          </a:fontRef>
        </p:style>
        <p:txBody>
          <a:bodyPr rtlCol="0" anchor="ctr"/>
          <a:lstStyle/>
          <a:p>
            <a:r>
              <a:rPr lang="en-US" sz="1000" kern="1200" dirty="0" smtClean="0">
                <a:solidFill>
                  <a:schemeClr val="tx2"/>
                </a:solidFill>
                <a:effectLst/>
                <a:latin typeface="+mn-lt"/>
                <a:ea typeface="+mn-ea"/>
                <a:cs typeface="+mn-cs"/>
              </a:rPr>
              <a:t>Verizon Confidential and Proprietary ©2017 All Rights Reserved</a:t>
            </a:r>
            <a:endParaRPr lang="en-US" sz="1000" kern="1200" dirty="0">
              <a:solidFill>
                <a:schemeClr val="tx2"/>
              </a:solidFill>
              <a:effectLst/>
              <a:latin typeface="+mn-lt"/>
              <a:ea typeface="+mn-ea"/>
              <a:cs typeface="+mn-cs"/>
            </a:endParaRPr>
          </a:p>
        </p:txBody>
      </p:sp>
    </p:spTree>
    <p:extLst>
      <p:ext uri="{BB962C8B-B14F-4D97-AF65-F5344CB8AC3E}">
        <p14:creationId xmlns:p14="http://schemas.microsoft.com/office/powerpoint/2010/main" val="82118384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image" Target="../media/image4.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theme" Target="../theme/theme2.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auto">
          <a:xfrm>
            <a:off x="457200" y="594360"/>
            <a:ext cx="7086600" cy="685800"/>
          </a:xfrm>
          <a:prstGeom prst="rect">
            <a:avLst/>
          </a:prstGeom>
        </p:spPr>
        <p:txBody>
          <a:bodyPr vert="horz" lIns="0" tIns="0" rIns="0" bIns="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bwMode="auto">
          <a:xfrm>
            <a:off x="457200" y="1463040"/>
            <a:ext cx="7086600" cy="4709160"/>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bwMode="auto">
          <a:xfrm>
            <a:off x="7543800" y="6414532"/>
            <a:ext cx="914400" cy="228600"/>
          </a:xfrm>
          <a:prstGeom prst="rect">
            <a:avLst/>
          </a:prstGeom>
        </p:spPr>
        <p:txBody>
          <a:bodyPr vert="horz" lIns="0" tIns="0" rIns="0" bIns="0" rtlCol="0" anchor="b" anchorCtr="0"/>
          <a:lstStyle>
            <a:lvl1pPr algn="l">
              <a:defRPr sz="700">
                <a:solidFill>
                  <a:schemeClr val="tx1"/>
                </a:solidFill>
              </a:defRPr>
            </a:lvl1pPr>
          </a:lstStyle>
          <a:p>
            <a:pPr defTabSz="457200"/>
            <a:r>
              <a:rPr lang="en-US" dirty="0" smtClean="0">
                <a:solidFill>
                  <a:srgbClr val="000000"/>
                </a:solidFill>
              </a:rPr>
              <a:t>Month 00, 0000</a:t>
            </a:r>
            <a:endParaRPr lang="en-US" dirty="0">
              <a:solidFill>
                <a:srgbClr val="000000"/>
              </a:solidFill>
            </a:endParaRPr>
          </a:p>
        </p:txBody>
      </p:sp>
      <p:sp>
        <p:nvSpPr>
          <p:cNvPr id="6" name="Slide Number Placeholder 5"/>
          <p:cNvSpPr>
            <a:spLocks noGrp="1"/>
          </p:cNvSpPr>
          <p:nvPr>
            <p:ph type="sldNum" sz="quarter" idx="4"/>
          </p:nvPr>
        </p:nvSpPr>
        <p:spPr bwMode="auto">
          <a:xfrm>
            <a:off x="8458200" y="6414532"/>
            <a:ext cx="228600" cy="228600"/>
          </a:xfrm>
          <a:prstGeom prst="rect">
            <a:avLst/>
          </a:prstGeom>
        </p:spPr>
        <p:txBody>
          <a:bodyPr vert="horz" lIns="0" tIns="0" rIns="0" bIns="0" rtlCol="0" anchor="b" anchorCtr="0"/>
          <a:lstStyle>
            <a:lvl1pPr algn="r">
              <a:defRPr sz="700" b="1">
                <a:solidFill>
                  <a:schemeClr val="tx1"/>
                </a:solidFill>
              </a:defRPr>
            </a:lvl1pPr>
          </a:lstStyle>
          <a:p>
            <a:pPr defTabSz="457200"/>
            <a:fld id="{E12D0507-9F86-7A45-BE8E-43760B9F92AA}" type="slidenum">
              <a:rPr lang="en-US" smtClean="0">
                <a:solidFill>
                  <a:srgbClr val="000000"/>
                </a:solidFill>
              </a:rPr>
              <a:pPr defTabSz="457200"/>
              <a:t>‹#›</a:t>
            </a:fld>
            <a:endParaRPr lang="en-US" dirty="0">
              <a:solidFill>
                <a:srgbClr val="000000"/>
              </a:solidFill>
            </a:endParaRPr>
          </a:p>
        </p:txBody>
      </p:sp>
      <p:sp>
        <p:nvSpPr>
          <p:cNvPr id="9" name="Footer Placeholder 4"/>
          <p:cNvSpPr txBox="1">
            <a:spLocks/>
          </p:cNvSpPr>
          <p:nvPr/>
        </p:nvSpPr>
        <p:spPr bwMode="auto">
          <a:xfrm>
            <a:off x="2812568" y="6414532"/>
            <a:ext cx="4023360" cy="228600"/>
          </a:xfrm>
          <a:prstGeom prst="rect">
            <a:avLst/>
          </a:prstGeom>
          <a:noFill/>
        </p:spPr>
        <p:txBody>
          <a:bodyPr vert="horz" lIns="0" tIns="0" rIns="182880" bIns="0" rtlCol="0" anchor="b" anchorCtr="0"/>
          <a:lstStyle>
            <a:defPPr>
              <a:defRPr lang="en-US"/>
            </a:defPPr>
            <a:lvl1pPr marL="0" algn="l" defTabSz="457200" rtl="0" eaLnBrk="1" latinLnBrk="0" hangingPunct="1">
              <a:defRPr sz="700" kern="1200">
                <a:solidFill>
                  <a:schemeClr val="tx2"/>
                </a:solidFill>
                <a:latin typeface="Arial Narrow"/>
                <a:ea typeface="+mn-ea"/>
                <a:cs typeface="Arial Narrow"/>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solidFill>
                  <a:srgbClr val="000000"/>
                </a:solidFill>
              </a:rPr>
              <a:t>Confidential and proprietary materials for authorized Verizon personnel and outside agencies only. Use, disclosure or distribution of this material is not permitted to any unauthorized persons or third parties except by written agreement.</a:t>
            </a:r>
            <a:endParaRPr lang="en-US" dirty="0">
              <a:solidFill>
                <a:srgbClr val="000000"/>
              </a:solidFill>
            </a:endParaRPr>
          </a:p>
        </p:txBody>
      </p:sp>
      <p:pic>
        <p:nvPicPr>
          <p:cNvPr id="13" name="Picture 12"/>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353823" y="6332601"/>
            <a:ext cx="1069848" cy="397804"/>
          </a:xfrm>
          <a:prstGeom prst="rect">
            <a:avLst/>
          </a:prstGeom>
        </p:spPr>
      </p:pic>
    </p:spTree>
    <p:extLst>
      <p:ext uri="{BB962C8B-B14F-4D97-AF65-F5344CB8AC3E}">
        <p14:creationId xmlns:p14="http://schemas.microsoft.com/office/powerpoint/2010/main" val="39773691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iming>
    <p:tnLst>
      <p:par>
        <p:cTn id="1" dur="indefinite" restart="never" nodeType="tmRoot"/>
      </p:par>
    </p:tnLst>
  </p:timing>
  <p:hf hdr="0" ftr="0" dt="0"/>
  <p:txStyles>
    <p:titleStyle>
      <a:lvl1pPr algn="l" defTabSz="457200" rtl="0" eaLnBrk="1" latinLnBrk="0" hangingPunct="1">
        <a:lnSpc>
          <a:spcPct val="80000"/>
        </a:lnSpc>
        <a:spcBef>
          <a:spcPct val="0"/>
        </a:spcBef>
        <a:buNone/>
        <a:defRPr sz="2400" b="1" kern="1200">
          <a:solidFill>
            <a:schemeClr val="tx1"/>
          </a:solidFill>
          <a:latin typeface="+mj-lt"/>
          <a:ea typeface="+mj-ea"/>
          <a:cs typeface="+mj-cs"/>
        </a:defRPr>
      </a:lvl1pPr>
    </p:titleStyle>
    <p:bodyStyle>
      <a:lvl1pPr marL="0" indent="0" algn="l" defTabSz="457200" rtl="0" eaLnBrk="1" latinLnBrk="0" hangingPunct="1">
        <a:lnSpc>
          <a:spcPct val="100000"/>
        </a:lnSpc>
        <a:spcBef>
          <a:spcPts val="12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12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9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9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9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2" pos="288" userDrawn="1">
          <p15:clr>
            <a:srgbClr val="F26B43"/>
          </p15:clr>
        </p15:guide>
        <p15:guide id="3" pos="5472" userDrawn="1">
          <p15:clr>
            <a:srgbClr val="F26B43"/>
          </p15:clr>
        </p15:guide>
        <p15:guide id="4" pos="4752" userDrawn="1">
          <p15:clr>
            <a:srgbClr val="F26B43"/>
          </p15:clr>
        </p15:guide>
        <p15:guide id="5" orient="horz" pos="922" userDrawn="1">
          <p15:clr>
            <a:srgbClr val="F26B43"/>
          </p15:clr>
        </p15:guide>
        <p15:guide id="6" orient="horz" pos="3888" userDrawn="1">
          <p15:clr>
            <a:srgbClr val="F26B43"/>
          </p15:clr>
        </p15:guide>
        <p15:guide id="7" pos="2880" userDrawn="1">
          <p15:clr>
            <a:srgbClr val="F26B43"/>
          </p15:clr>
        </p15:guide>
        <p15:guide id="8" orient="horz" pos="37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auto">
          <a:xfrm>
            <a:off x="457200" y="594360"/>
            <a:ext cx="7086600" cy="685800"/>
          </a:xfrm>
          <a:prstGeom prst="rect">
            <a:avLst/>
          </a:prstGeom>
        </p:spPr>
        <p:txBody>
          <a:bodyPr vert="horz" lIns="0" tIns="0" rIns="0" bIns="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bwMode="auto">
          <a:xfrm>
            <a:off x="457200" y="1463040"/>
            <a:ext cx="7086600" cy="4709160"/>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bwMode="auto">
          <a:xfrm>
            <a:off x="7543800" y="6414532"/>
            <a:ext cx="914400" cy="228600"/>
          </a:xfrm>
          <a:prstGeom prst="rect">
            <a:avLst/>
          </a:prstGeom>
        </p:spPr>
        <p:txBody>
          <a:bodyPr vert="horz" lIns="0" tIns="0" rIns="0" bIns="0" rtlCol="0" anchor="b" anchorCtr="0"/>
          <a:lstStyle>
            <a:lvl1pPr algn="l">
              <a:defRPr sz="700">
                <a:solidFill>
                  <a:schemeClr val="tx1"/>
                </a:solidFill>
              </a:defRPr>
            </a:lvl1pPr>
          </a:lstStyle>
          <a:p>
            <a:pPr defTabSz="457200"/>
            <a:r>
              <a:rPr lang="en-US" dirty="0" smtClean="0">
                <a:solidFill>
                  <a:srgbClr val="000000"/>
                </a:solidFill>
              </a:rPr>
              <a:t>Month 00, 0000</a:t>
            </a:r>
            <a:endParaRPr lang="en-US" dirty="0">
              <a:solidFill>
                <a:srgbClr val="000000"/>
              </a:solidFill>
            </a:endParaRPr>
          </a:p>
        </p:txBody>
      </p:sp>
      <p:sp>
        <p:nvSpPr>
          <p:cNvPr id="6" name="Slide Number Placeholder 5"/>
          <p:cNvSpPr>
            <a:spLocks noGrp="1"/>
          </p:cNvSpPr>
          <p:nvPr>
            <p:ph type="sldNum" sz="quarter" idx="4"/>
          </p:nvPr>
        </p:nvSpPr>
        <p:spPr bwMode="auto">
          <a:xfrm>
            <a:off x="8458200" y="6414532"/>
            <a:ext cx="228600" cy="228600"/>
          </a:xfrm>
          <a:prstGeom prst="rect">
            <a:avLst/>
          </a:prstGeom>
        </p:spPr>
        <p:txBody>
          <a:bodyPr vert="horz" lIns="0" tIns="0" rIns="0" bIns="0" rtlCol="0" anchor="b" anchorCtr="0"/>
          <a:lstStyle>
            <a:lvl1pPr algn="r">
              <a:defRPr sz="700" b="1">
                <a:solidFill>
                  <a:schemeClr val="tx1"/>
                </a:solidFill>
              </a:defRPr>
            </a:lvl1pPr>
          </a:lstStyle>
          <a:p>
            <a:pPr defTabSz="457200"/>
            <a:fld id="{E12D0507-9F86-7A45-BE8E-43760B9F92AA}" type="slidenum">
              <a:rPr lang="en-US" smtClean="0">
                <a:solidFill>
                  <a:srgbClr val="000000"/>
                </a:solidFill>
              </a:rPr>
              <a:pPr defTabSz="457200"/>
              <a:t>‹#›</a:t>
            </a:fld>
            <a:endParaRPr lang="en-US" dirty="0">
              <a:solidFill>
                <a:srgbClr val="000000"/>
              </a:solidFill>
            </a:endParaRPr>
          </a:p>
        </p:txBody>
      </p:sp>
      <p:sp>
        <p:nvSpPr>
          <p:cNvPr id="9" name="Footer Placeholder 4"/>
          <p:cNvSpPr txBox="1">
            <a:spLocks/>
          </p:cNvSpPr>
          <p:nvPr/>
        </p:nvSpPr>
        <p:spPr bwMode="auto">
          <a:xfrm>
            <a:off x="2812568" y="6414532"/>
            <a:ext cx="4023360" cy="228600"/>
          </a:xfrm>
          <a:prstGeom prst="rect">
            <a:avLst/>
          </a:prstGeom>
          <a:noFill/>
        </p:spPr>
        <p:txBody>
          <a:bodyPr vert="horz" lIns="0" tIns="0" rIns="182880" bIns="0" rtlCol="0" anchor="b" anchorCtr="0"/>
          <a:lstStyle>
            <a:defPPr>
              <a:defRPr lang="en-US"/>
            </a:defPPr>
            <a:lvl1pPr marL="0" algn="l" defTabSz="457200" rtl="0" eaLnBrk="1" latinLnBrk="0" hangingPunct="1">
              <a:defRPr sz="700" kern="1200">
                <a:solidFill>
                  <a:schemeClr val="tx2"/>
                </a:solidFill>
                <a:latin typeface="Arial Narrow"/>
                <a:ea typeface="+mn-ea"/>
                <a:cs typeface="Arial Narrow"/>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solidFill>
                  <a:srgbClr val="000000"/>
                </a:solidFill>
              </a:rPr>
              <a:t>Confidential and proprietary materials for authorized Verizon personnel and outside agencies only. Use, disclosure or distribution of this material is not permitted to any unauthorized persons or third parties except by written agreement.</a:t>
            </a:r>
            <a:endParaRPr lang="en-US" dirty="0">
              <a:solidFill>
                <a:srgbClr val="000000"/>
              </a:solidFill>
            </a:endParaRPr>
          </a:p>
        </p:txBody>
      </p:sp>
      <p:pic>
        <p:nvPicPr>
          <p:cNvPr id="13" name="Picture 12"/>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353823" y="6332601"/>
            <a:ext cx="1069848" cy="397804"/>
          </a:xfrm>
          <a:prstGeom prst="rect">
            <a:avLst/>
          </a:prstGeom>
        </p:spPr>
      </p:pic>
    </p:spTree>
    <p:extLst>
      <p:ext uri="{BB962C8B-B14F-4D97-AF65-F5344CB8AC3E}">
        <p14:creationId xmlns:p14="http://schemas.microsoft.com/office/powerpoint/2010/main" val="70969370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Lst>
  <p:timing>
    <p:tnLst>
      <p:par>
        <p:cTn id="1" dur="indefinite" restart="never" nodeType="tmRoot"/>
      </p:par>
    </p:tnLst>
  </p:timing>
  <p:hf hdr="0" ftr="0" dt="0"/>
  <p:txStyles>
    <p:titleStyle>
      <a:lvl1pPr algn="l" defTabSz="457200" rtl="0" eaLnBrk="1" latinLnBrk="0" hangingPunct="1">
        <a:lnSpc>
          <a:spcPct val="80000"/>
        </a:lnSpc>
        <a:spcBef>
          <a:spcPct val="0"/>
        </a:spcBef>
        <a:buNone/>
        <a:defRPr sz="2400" b="1" kern="1200">
          <a:solidFill>
            <a:schemeClr val="tx1"/>
          </a:solidFill>
          <a:latin typeface="+mj-lt"/>
          <a:ea typeface="+mj-ea"/>
          <a:cs typeface="+mj-cs"/>
        </a:defRPr>
      </a:lvl1pPr>
    </p:titleStyle>
    <p:bodyStyle>
      <a:lvl1pPr marL="0" indent="0" algn="l" defTabSz="457200" rtl="0" eaLnBrk="1" latinLnBrk="0" hangingPunct="1">
        <a:lnSpc>
          <a:spcPct val="100000"/>
        </a:lnSpc>
        <a:spcBef>
          <a:spcPts val="12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12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9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9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9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288">
          <p15:clr>
            <a:srgbClr val="F26B43"/>
          </p15:clr>
        </p15:guide>
        <p15:guide id="2" pos="5472">
          <p15:clr>
            <a:srgbClr val="F26B43"/>
          </p15:clr>
        </p15:guide>
        <p15:guide id="3" pos="4752">
          <p15:clr>
            <a:srgbClr val="F26B43"/>
          </p15:clr>
        </p15:guide>
        <p15:guide id="4" orient="horz" pos="922">
          <p15:clr>
            <a:srgbClr val="F26B43"/>
          </p15:clr>
        </p15:guide>
        <p15:guide id="5" orient="horz" pos="3888">
          <p15:clr>
            <a:srgbClr val="F26B43"/>
          </p15:clr>
        </p15:guide>
        <p15:guide id="6" pos="2880">
          <p15:clr>
            <a:srgbClr val="F26B43"/>
          </p15:clr>
        </p15:guide>
        <p15:guide id="7" orient="horz" pos="37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2.xml"/><Relationship Id="rId1" Type="http://schemas.openxmlformats.org/officeDocument/2006/relationships/slideLayout" Target="../slideLayouts/slideLayout22.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Online KPIs </a:t>
            </a:r>
            <a:br>
              <a:rPr lang="en-US" dirty="0" smtClean="0"/>
            </a:br>
            <a:r>
              <a:rPr lang="en-US" dirty="0" smtClean="0"/>
              <a:t>2018</a:t>
            </a:r>
            <a:br>
              <a:rPr lang="en-US" dirty="0" smtClean="0"/>
            </a:br>
            <a:r>
              <a:rPr lang="en-US" dirty="0"/>
              <a:t/>
            </a:r>
            <a:br>
              <a:rPr lang="en-US" dirty="0"/>
            </a:br>
            <a:r>
              <a:rPr lang="en-US" dirty="0" smtClean="0"/>
              <a:t/>
            </a:r>
            <a:br>
              <a:rPr lang="en-US" dirty="0" smtClean="0"/>
            </a:br>
            <a:r>
              <a:rPr lang="en-US" dirty="0" err="1" smtClean="0"/>
              <a:t>Ver</a:t>
            </a:r>
            <a:r>
              <a:rPr lang="en-US" dirty="0" smtClean="0"/>
              <a:t> 0.5</a:t>
            </a:r>
            <a:br>
              <a:rPr lang="en-US" dirty="0" smtClean="0"/>
            </a:br>
            <a:r>
              <a:rPr lang="en-US" dirty="0" smtClean="0"/>
              <a:t>2/15/2018</a:t>
            </a:r>
            <a:endParaRPr lang="en-US" dirty="0"/>
          </a:p>
        </p:txBody>
      </p:sp>
      <p:sp>
        <p:nvSpPr>
          <p:cNvPr id="4" name="Rectangle 3"/>
          <p:cNvSpPr/>
          <p:nvPr/>
        </p:nvSpPr>
        <p:spPr>
          <a:xfrm>
            <a:off x="2743200" y="6383298"/>
            <a:ext cx="4038600" cy="291068"/>
          </a:xfrm>
          <a:prstGeom prst="rect">
            <a:avLst/>
          </a:prstGeom>
          <a:solidFill>
            <a:schemeClr val="bg2"/>
          </a:solidFill>
          <a:ln>
            <a:noFill/>
          </a:ln>
        </p:spPr>
        <p:style>
          <a:lnRef idx="1">
            <a:schemeClr val="accent1"/>
          </a:lnRef>
          <a:fillRef idx="1">
            <a:schemeClr val="accent1"/>
          </a:fillRef>
          <a:effectRef idx="0">
            <a:schemeClr val="accent1"/>
          </a:effectRef>
          <a:fontRef idx="minor">
            <a:schemeClr val="lt1"/>
          </a:fontRef>
        </p:style>
        <p:txBody>
          <a:bodyPr rtlCol="0" anchor="ctr"/>
          <a:lstStyle/>
          <a:p>
            <a:r>
              <a:rPr lang="en-US" sz="1000" kern="1200" dirty="0" smtClean="0">
                <a:solidFill>
                  <a:schemeClr val="tx2"/>
                </a:solidFill>
                <a:effectLst/>
                <a:latin typeface="+mn-lt"/>
                <a:ea typeface="+mn-ea"/>
                <a:cs typeface="+mn-cs"/>
              </a:rPr>
              <a:t>Verizon Confidential and Proprietary ©2017 All Rights Reserved</a:t>
            </a:r>
            <a:endParaRPr lang="en-US" sz="1000" kern="1200" dirty="0">
              <a:solidFill>
                <a:schemeClr val="tx2"/>
              </a:solidFill>
              <a:effectLst/>
              <a:latin typeface="+mn-lt"/>
              <a:ea typeface="+mn-ea"/>
              <a:cs typeface="+mn-cs"/>
            </a:endParaRPr>
          </a:p>
        </p:txBody>
      </p:sp>
    </p:spTree>
    <p:custDataLst>
      <p:tags r:id="rId1"/>
    </p:custDataLst>
    <p:extLst>
      <p:ext uri="{BB962C8B-B14F-4D97-AF65-F5344CB8AC3E}">
        <p14:creationId xmlns:p14="http://schemas.microsoft.com/office/powerpoint/2010/main" val="27937506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12D0507-9F86-7A45-BE8E-43760B9F92AA}" type="slidenum">
              <a:rPr lang="en-US" smtClean="0">
                <a:solidFill>
                  <a:srgbClr val="000000"/>
                </a:solidFill>
              </a:rPr>
              <a:pPr/>
              <a:t>10</a:t>
            </a:fld>
            <a:endParaRPr lang="en-US" dirty="0">
              <a:solidFill>
                <a:srgbClr val="000000"/>
              </a:solidFill>
            </a:endParaRPr>
          </a:p>
        </p:txBody>
      </p:sp>
      <p:sp>
        <p:nvSpPr>
          <p:cNvPr id="4" name="Title 3"/>
          <p:cNvSpPr>
            <a:spLocks noGrp="1"/>
          </p:cNvSpPr>
          <p:nvPr>
            <p:ph type="title"/>
          </p:nvPr>
        </p:nvSpPr>
        <p:spPr/>
        <p:txBody>
          <a:bodyPr/>
          <a:lstStyle/>
          <a:p>
            <a:r>
              <a:rPr lang="en-US" dirty="0" err="1" smtClean="0"/>
              <a:t>ChatBots</a:t>
            </a:r>
            <a:r>
              <a:rPr lang="en-US" dirty="0" smtClean="0"/>
              <a:t> for VEC/Europa and VE-CRM</a:t>
            </a:r>
            <a:endParaRPr lang="en-US" dirty="0"/>
          </a:p>
        </p:txBody>
      </p:sp>
      <p:sp>
        <p:nvSpPr>
          <p:cNvPr id="5" name="Content Placeholder 2"/>
          <p:cNvSpPr>
            <a:spLocks noGrp="1"/>
          </p:cNvSpPr>
          <p:nvPr>
            <p:ph idx="1"/>
          </p:nvPr>
        </p:nvSpPr>
        <p:spPr>
          <a:xfrm>
            <a:off x="293567" y="2105025"/>
            <a:ext cx="5326182" cy="1204735"/>
          </a:xfrm>
          <a:solidFill>
            <a:schemeClr val="bg1">
              <a:lumMod val="85000"/>
            </a:schemeClr>
          </a:solidFill>
          <a:ln w="28575" cmpd="thinThick">
            <a:solidFill>
              <a:srgbClr val="0070C0"/>
            </a:solidFill>
          </a:ln>
        </p:spPr>
        <p:txBody>
          <a:bodyPr>
            <a:noAutofit/>
          </a:bodyPr>
          <a:lstStyle/>
          <a:p>
            <a:pPr marL="111125" lvl="0">
              <a:spcBef>
                <a:spcPts val="0"/>
              </a:spcBef>
            </a:pPr>
            <a:r>
              <a:rPr lang="en-US" sz="1100" dirty="0" smtClean="0">
                <a:solidFill>
                  <a:srgbClr val="002060"/>
                </a:solidFill>
                <a:latin typeface="Arial" panose="020B0604020202020204" pitchFamily="34" charset="0"/>
                <a:cs typeface="Arial" panose="020B0604020202020204" pitchFamily="34" charset="0"/>
              </a:rPr>
              <a:t>Project Objective</a:t>
            </a:r>
          </a:p>
          <a:p>
            <a:pPr marL="111125" lvl="0">
              <a:spcBef>
                <a:spcPts val="0"/>
              </a:spcBef>
            </a:pPr>
            <a:r>
              <a:rPr lang="en-US" sz="1100" b="0" dirty="0" smtClean="0">
                <a:solidFill>
                  <a:srgbClr val="002060"/>
                </a:solidFill>
                <a:latin typeface="Arial" panose="020B0604020202020204" pitchFamily="34" charset="0"/>
                <a:cs typeface="Arial" panose="020B0604020202020204" pitchFamily="34" charset="0"/>
              </a:rPr>
              <a:t>Create and deploy a Chatbot on the VEC/Europa and VE-CRM platforms.</a:t>
            </a:r>
          </a:p>
          <a:p>
            <a:pPr marL="111125" lvl="0">
              <a:spcBef>
                <a:spcPts val="0"/>
              </a:spcBef>
            </a:pPr>
            <a:r>
              <a:rPr lang="en-US" sz="1100" b="0" dirty="0" smtClean="0">
                <a:solidFill>
                  <a:srgbClr val="002060"/>
                </a:solidFill>
                <a:latin typeface="Arial" panose="020B0604020202020204" pitchFamily="34" charset="0"/>
                <a:cs typeface="Arial" panose="020B0604020202020204" pitchFamily="34" charset="0"/>
              </a:rPr>
              <a:t>Learn from how humans interact with the bot and improve interpretative capabilities of the bot over time</a:t>
            </a:r>
          </a:p>
          <a:p>
            <a:pPr marL="111125" lvl="0">
              <a:spcBef>
                <a:spcPts val="0"/>
              </a:spcBef>
            </a:pPr>
            <a:r>
              <a:rPr lang="en-US" sz="1100" b="0" dirty="0" smtClean="0">
                <a:solidFill>
                  <a:srgbClr val="002060"/>
                </a:solidFill>
                <a:latin typeface="Arial" panose="020B0604020202020204" pitchFamily="34" charset="0"/>
                <a:cs typeface="Arial" panose="020B0604020202020204" pitchFamily="34" charset="0"/>
              </a:rPr>
              <a:t>Build a solid analytics foundation to review user interactions, fall outs, and use that as a feedback loop to improve bots conversational capabilities</a:t>
            </a:r>
          </a:p>
          <a:p>
            <a:pPr marL="111125" lvl="0">
              <a:spcBef>
                <a:spcPts val="0"/>
              </a:spcBef>
            </a:pPr>
            <a:r>
              <a:rPr lang="en-US" sz="1100" b="0" dirty="0" smtClean="0">
                <a:solidFill>
                  <a:srgbClr val="002060"/>
                </a:solidFill>
                <a:latin typeface="Arial" panose="020B0604020202020204" pitchFamily="34" charset="0"/>
                <a:cs typeface="Arial" panose="020B0604020202020204" pitchFamily="34" charset="0"/>
              </a:rPr>
              <a:t>Increase customer satisfaction, reduce calls to call centers and reduce Live chats</a:t>
            </a:r>
            <a:endParaRPr lang="en-US" sz="1100" b="0" dirty="0">
              <a:solidFill>
                <a:srgbClr val="002060"/>
              </a:solidFill>
              <a:latin typeface="Arial" panose="020B0604020202020204" pitchFamily="34" charset="0"/>
              <a:cs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001910958"/>
              </p:ext>
            </p:extLst>
          </p:nvPr>
        </p:nvGraphicFramePr>
        <p:xfrm>
          <a:off x="282870" y="3428474"/>
          <a:ext cx="8640887" cy="2700931"/>
        </p:xfrm>
        <a:graphic>
          <a:graphicData uri="http://schemas.openxmlformats.org/drawingml/2006/table">
            <a:tbl>
              <a:tblPr firstRow="1" bandRow="1">
                <a:tableStyleId>{912C8C85-51F0-491E-9774-3900AFEF0FD7}</a:tableStyleId>
              </a:tblPr>
              <a:tblGrid>
                <a:gridCol w="2203155"/>
                <a:gridCol w="3133725"/>
                <a:gridCol w="590550"/>
                <a:gridCol w="619125"/>
                <a:gridCol w="600075"/>
                <a:gridCol w="723900"/>
                <a:gridCol w="770357"/>
              </a:tblGrid>
              <a:tr h="346849">
                <a:tc>
                  <a:txBody>
                    <a:bodyPr/>
                    <a:lstStyle/>
                    <a:p>
                      <a:r>
                        <a:rPr lang="en-US" sz="900" dirty="0" smtClean="0">
                          <a:latin typeface="Arial" panose="020B0604020202020204" pitchFamily="34" charset="0"/>
                          <a:cs typeface="Arial" panose="020B0604020202020204" pitchFamily="34" charset="0"/>
                        </a:rPr>
                        <a:t>Key</a:t>
                      </a:r>
                      <a:r>
                        <a:rPr lang="en-US" sz="900" baseline="0" dirty="0" smtClean="0">
                          <a:latin typeface="Arial" panose="020B0604020202020204" pitchFamily="34" charset="0"/>
                          <a:cs typeface="Arial" panose="020B0604020202020204" pitchFamily="34" charset="0"/>
                        </a:rPr>
                        <a:t> Deliverables for 2018 </a:t>
                      </a:r>
                      <a:endParaRPr lang="en-US" sz="900" dirty="0">
                        <a:latin typeface="Arial" panose="020B0604020202020204" pitchFamily="34" charset="0"/>
                        <a:cs typeface="Arial" panose="020B0604020202020204" pitchFamily="34" charset="0"/>
                      </a:endParaRPr>
                    </a:p>
                  </a:txBody>
                  <a:tcPr>
                    <a:solidFill>
                      <a:srgbClr val="002060"/>
                    </a:solidFill>
                  </a:tcPr>
                </a:tc>
                <a:tc>
                  <a:txBody>
                    <a:bodyPr/>
                    <a:lstStyle/>
                    <a:p>
                      <a:pPr algn="ctr"/>
                      <a:r>
                        <a:rPr lang="en-US" sz="900" dirty="0" smtClean="0">
                          <a:latin typeface="Arial" panose="020B0604020202020204" pitchFamily="34" charset="0"/>
                          <a:cs typeface="Arial" panose="020B0604020202020204" pitchFamily="34" charset="0"/>
                        </a:rPr>
                        <a:t>Description</a:t>
                      </a:r>
                      <a:endParaRPr lang="en-US" sz="900" dirty="0">
                        <a:latin typeface="Arial" panose="020B0604020202020204" pitchFamily="34" charset="0"/>
                        <a:cs typeface="Arial" panose="020B0604020202020204" pitchFamily="34" charset="0"/>
                      </a:endParaRPr>
                    </a:p>
                  </a:txBody>
                  <a:tcPr>
                    <a:solidFill>
                      <a:srgbClr val="002060"/>
                    </a:solidFill>
                  </a:tcPr>
                </a:tc>
                <a:tc>
                  <a:txBody>
                    <a:bodyPr/>
                    <a:lstStyle/>
                    <a:p>
                      <a:pPr algn="ctr"/>
                      <a:r>
                        <a:rPr lang="en-US" sz="800" dirty="0" smtClean="0">
                          <a:latin typeface="Arial" panose="020B0604020202020204" pitchFamily="34" charset="0"/>
                          <a:cs typeface="Arial" panose="020B0604020202020204" pitchFamily="34" charset="0"/>
                        </a:rPr>
                        <a:t>IT</a:t>
                      </a:r>
                      <a:r>
                        <a:rPr lang="en-US" sz="800" baseline="0" dirty="0" smtClean="0">
                          <a:latin typeface="Arial" panose="020B0604020202020204" pitchFamily="34" charset="0"/>
                          <a:cs typeface="Arial" panose="020B0604020202020204" pitchFamily="34" charset="0"/>
                        </a:rPr>
                        <a:t> Cost (Labor)</a:t>
                      </a:r>
                      <a:endParaRPr lang="en-US" sz="800" dirty="0">
                        <a:latin typeface="Arial" panose="020B0604020202020204" pitchFamily="34" charset="0"/>
                        <a:cs typeface="Arial" panose="020B0604020202020204" pitchFamily="34" charset="0"/>
                      </a:endParaRPr>
                    </a:p>
                  </a:txBody>
                  <a:tcPr>
                    <a:solidFill>
                      <a:srgbClr val="002060"/>
                    </a:solidFill>
                  </a:tcPr>
                </a:tc>
                <a:tc>
                  <a:txBody>
                    <a:bodyPr/>
                    <a:lstStyle/>
                    <a:p>
                      <a:pPr algn="ctr"/>
                      <a:r>
                        <a:rPr lang="en-US" sz="800" dirty="0" smtClean="0">
                          <a:latin typeface="Arial" panose="020B0604020202020204" pitchFamily="34" charset="0"/>
                          <a:cs typeface="Arial" panose="020B0604020202020204" pitchFamily="34" charset="0"/>
                        </a:rPr>
                        <a:t>In Year Revenue Target</a:t>
                      </a:r>
                      <a:endParaRPr lang="en-US" sz="800" dirty="0">
                        <a:latin typeface="Arial" panose="020B0604020202020204" pitchFamily="34" charset="0"/>
                        <a:cs typeface="Arial" panose="020B0604020202020204" pitchFamily="34" charset="0"/>
                      </a:endParaRPr>
                    </a:p>
                  </a:txBody>
                  <a:tcPr>
                    <a:solidFill>
                      <a:srgbClr val="002060"/>
                    </a:solidFill>
                  </a:tcPr>
                </a:tc>
                <a:tc>
                  <a:txBody>
                    <a:bodyPr/>
                    <a:lstStyle/>
                    <a:p>
                      <a:pPr algn="ctr"/>
                      <a:r>
                        <a:rPr lang="en-US" sz="800" dirty="0" smtClean="0">
                          <a:latin typeface="Arial" panose="020B0604020202020204" pitchFamily="34" charset="0"/>
                          <a:cs typeface="Arial" panose="020B0604020202020204" pitchFamily="34" charset="0"/>
                        </a:rPr>
                        <a:t>In Year</a:t>
                      </a:r>
                      <a:r>
                        <a:rPr lang="en-US" sz="800" baseline="0" dirty="0" smtClean="0">
                          <a:latin typeface="Arial" panose="020B0604020202020204" pitchFamily="34" charset="0"/>
                          <a:cs typeface="Arial" panose="020B0604020202020204" pitchFamily="34" charset="0"/>
                        </a:rPr>
                        <a:t> </a:t>
                      </a:r>
                    </a:p>
                    <a:p>
                      <a:pPr algn="ctr"/>
                      <a:r>
                        <a:rPr lang="en-US" sz="800" dirty="0" smtClean="0">
                          <a:latin typeface="Arial" panose="020B0604020202020204" pitchFamily="34" charset="0"/>
                          <a:cs typeface="Arial" panose="020B0604020202020204" pitchFamily="34" charset="0"/>
                        </a:rPr>
                        <a:t>Cost Savings </a:t>
                      </a:r>
                      <a:endParaRPr lang="en-US" sz="800" dirty="0">
                        <a:latin typeface="Arial" panose="020B0604020202020204" pitchFamily="34" charset="0"/>
                        <a:cs typeface="Arial" panose="020B0604020202020204" pitchFamily="34" charset="0"/>
                      </a:endParaRPr>
                    </a:p>
                  </a:txBody>
                  <a:tcPr>
                    <a:solidFill>
                      <a:srgbClr val="002060"/>
                    </a:solidFill>
                  </a:tcPr>
                </a:tc>
                <a:tc>
                  <a:txBody>
                    <a:bodyPr/>
                    <a:lstStyle/>
                    <a:p>
                      <a:pPr algn="ctr"/>
                      <a:r>
                        <a:rPr lang="en-US" sz="800" dirty="0" smtClean="0">
                          <a:latin typeface="Arial" panose="020B0604020202020204" pitchFamily="34" charset="0"/>
                          <a:cs typeface="Arial" panose="020B0604020202020204" pitchFamily="34" charset="0"/>
                        </a:rPr>
                        <a:t>In Year Cost Avoidance</a:t>
                      </a:r>
                      <a:endParaRPr lang="en-US" sz="800" dirty="0">
                        <a:latin typeface="Arial" panose="020B0604020202020204" pitchFamily="34" charset="0"/>
                        <a:cs typeface="Arial" panose="020B0604020202020204" pitchFamily="34" charset="0"/>
                      </a:endParaRPr>
                    </a:p>
                  </a:txBody>
                  <a:tcPr>
                    <a:solidFill>
                      <a:srgbClr val="002060"/>
                    </a:solidFill>
                  </a:tcPr>
                </a:tc>
                <a:tc>
                  <a:txBody>
                    <a:bodyPr/>
                    <a:lstStyle/>
                    <a:p>
                      <a:pPr algn="ctr"/>
                      <a:r>
                        <a:rPr lang="en-US" sz="800" dirty="0" smtClean="0">
                          <a:latin typeface="Arial" panose="020B0604020202020204" pitchFamily="34" charset="0"/>
                          <a:cs typeface="Arial" panose="020B0604020202020204" pitchFamily="34" charset="0"/>
                        </a:rPr>
                        <a:t>Target Production Month</a:t>
                      </a:r>
                      <a:endParaRPr lang="en-US" sz="800" dirty="0">
                        <a:latin typeface="Arial" panose="020B0604020202020204" pitchFamily="34" charset="0"/>
                        <a:cs typeface="Arial" panose="020B0604020202020204" pitchFamily="34" charset="0"/>
                      </a:endParaRPr>
                    </a:p>
                  </a:txBody>
                  <a:tcPr>
                    <a:solidFill>
                      <a:srgbClr val="002060"/>
                    </a:solidFill>
                  </a:tcPr>
                </a:tc>
              </a:tr>
              <a:tr h="295275">
                <a:tc>
                  <a:txBody>
                    <a:bodyPr/>
                    <a:lstStyle/>
                    <a:p>
                      <a:r>
                        <a:rPr lang="en-US" sz="900" dirty="0" smtClean="0">
                          <a:latin typeface="Arial" panose="020B0604020202020204" pitchFamily="34" charset="0"/>
                          <a:cs typeface="Arial" panose="020B0604020202020204" pitchFamily="34" charset="0"/>
                        </a:rPr>
                        <a:t>2.  More ticket</a:t>
                      </a:r>
                      <a:r>
                        <a:rPr lang="en-US" sz="900" baseline="0" dirty="0" smtClean="0">
                          <a:latin typeface="Arial" panose="020B0604020202020204" pitchFamily="34" charset="0"/>
                          <a:cs typeface="Arial" panose="020B0604020202020204" pitchFamily="34" charset="0"/>
                        </a:rPr>
                        <a:t> related functionality</a:t>
                      </a:r>
                      <a:endParaRPr lang="en-US" sz="900" dirty="0">
                        <a:latin typeface="Arial" panose="020B0604020202020204" pitchFamily="34" charset="0"/>
                        <a:cs typeface="Arial" panose="020B0604020202020204" pitchFamily="34" charset="0"/>
                      </a:endParaRPr>
                    </a:p>
                  </a:txBody>
                  <a:tcPr>
                    <a:solidFill>
                      <a:schemeClr val="bg1">
                        <a:lumMod val="85000"/>
                      </a:schemeClr>
                    </a:solidFill>
                  </a:tcPr>
                </a:tc>
                <a:tc>
                  <a:txBody>
                    <a:bodyPr/>
                    <a:lstStyle/>
                    <a:p>
                      <a:r>
                        <a:rPr lang="en-US" sz="900" dirty="0" smtClean="0">
                          <a:latin typeface="Arial" panose="020B0604020202020204" pitchFamily="34" charset="0"/>
                          <a:cs typeface="Arial" panose="020B0604020202020204" pitchFamily="34" charset="0"/>
                        </a:rPr>
                        <a:t>Escalate, Close, Remark</a:t>
                      </a:r>
                      <a:r>
                        <a:rPr lang="en-US" sz="900" baseline="0" dirty="0" smtClean="0">
                          <a:latin typeface="Arial" panose="020B0604020202020204" pitchFamily="34" charset="0"/>
                          <a:cs typeface="Arial" panose="020B0604020202020204" pitchFamily="34" charset="0"/>
                        </a:rPr>
                        <a:t> tickets, inquires for both customers and internal reps</a:t>
                      </a:r>
                      <a:endParaRPr lang="en-US" sz="900" dirty="0">
                        <a:latin typeface="Arial" panose="020B0604020202020204" pitchFamily="34" charset="0"/>
                        <a:cs typeface="Arial" panose="020B0604020202020204" pitchFamily="34" charset="0"/>
                      </a:endParaRPr>
                    </a:p>
                  </a:txBody>
                  <a:tcPr>
                    <a:solidFill>
                      <a:schemeClr val="bg1">
                        <a:lumMod val="85000"/>
                      </a:schemeClr>
                    </a:solidFill>
                  </a:tcPr>
                </a:tc>
                <a:tc>
                  <a:txBody>
                    <a:bodyPr/>
                    <a:lstStyle/>
                    <a:p>
                      <a:r>
                        <a:rPr lang="en-US" sz="900" dirty="0" smtClean="0">
                          <a:latin typeface="Arial" panose="020B0604020202020204" pitchFamily="34" charset="0"/>
                          <a:cs typeface="Arial" panose="020B0604020202020204" pitchFamily="34" charset="0"/>
                        </a:rPr>
                        <a:t>0.1M</a:t>
                      </a:r>
                      <a:endParaRPr lang="en-US" sz="900" dirty="0">
                        <a:latin typeface="Arial" panose="020B0604020202020204" pitchFamily="34" charset="0"/>
                        <a:cs typeface="Arial" panose="020B0604020202020204" pitchFamily="34" charset="0"/>
                      </a:endParaRPr>
                    </a:p>
                  </a:txBody>
                  <a:tcPr>
                    <a:solidFill>
                      <a:schemeClr val="bg1">
                        <a:lumMod val="85000"/>
                      </a:schemeClr>
                    </a:solidFill>
                  </a:tcPr>
                </a:tc>
                <a:tc>
                  <a:txBody>
                    <a:bodyPr/>
                    <a:lstStyle/>
                    <a:p>
                      <a:endParaRPr lang="en-US" sz="900" dirty="0">
                        <a:latin typeface="Arial" panose="020B0604020202020204" pitchFamily="34" charset="0"/>
                        <a:cs typeface="Arial" panose="020B0604020202020204" pitchFamily="34" charset="0"/>
                      </a:endParaRPr>
                    </a:p>
                  </a:txBody>
                  <a:tcPr>
                    <a:solidFill>
                      <a:schemeClr val="bg1">
                        <a:lumMod val="85000"/>
                      </a:schemeClr>
                    </a:solidFill>
                  </a:tcPr>
                </a:tc>
                <a:tc>
                  <a:txBody>
                    <a:bodyPr/>
                    <a:lstStyle/>
                    <a:p>
                      <a:r>
                        <a:rPr lang="en-US" sz="900" dirty="0" smtClean="0">
                          <a:latin typeface="Arial" panose="020B0604020202020204" pitchFamily="34" charset="0"/>
                          <a:cs typeface="Arial" panose="020B0604020202020204" pitchFamily="34" charset="0"/>
                        </a:rPr>
                        <a:t>0.5M</a:t>
                      </a:r>
                      <a:endParaRPr lang="en-US" sz="900" dirty="0">
                        <a:latin typeface="Arial" panose="020B0604020202020204" pitchFamily="34" charset="0"/>
                        <a:cs typeface="Arial" panose="020B0604020202020204" pitchFamily="34" charset="0"/>
                      </a:endParaRPr>
                    </a:p>
                  </a:txBody>
                  <a:tcPr>
                    <a:solidFill>
                      <a:schemeClr val="bg1">
                        <a:lumMod val="85000"/>
                      </a:schemeClr>
                    </a:solidFill>
                  </a:tcPr>
                </a:tc>
                <a:tc>
                  <a:txBody>
                    <a:bodyPr/>
                    <a:lstStyle/>
                    <a:p>
                      <a:endParaRPr lang="en-US" sz="900" dirty="0">
                        <a:latin typeface="Arial" panose="020B0604020202020204" pitchFamily="34" charset="0"/>
                        <a:cs typeface="Arial" panose="020B0604020202020204" pitchFamily="34" charset="0"/>
                      </a:endParaRPr>
                    </a:p>
                  </a:txBody>
                  <a:tcPr>
                    <a:solidFill>
                      <a:schemeClr val="bg1">
                        <a:lumMod val="85000"/>
                      </a:schemeClr>
                    </a:solidFill>
                  </a:tcPr>
                </a:tc>
                <a:tc>
                  <a:txBody>
                    <a:bodyPr/>
                    <a:lstStyle/>
                    <a:p>
                      <a:r>
                        <a:rPr lang="en-US" sz="900" dirty="0" smtClean="0">
                          <a:latin typeface="Arial" panose="020B0604020202020204" pitchFamily="34" charset="0"/>
                          <a:cs typeface="Arial" panose="020B0604020202020204" pitchFamily="34" charset="0"/>
                        </a:rPr>
                        <a:t>Apr</a:t>
                      </a:r>
                      <a:endParaRPr lang="en-US" sz="900" dirty="0">
                        <a:latin typeface="Arial" panose="020B0604020202020204" pitchFamily="34" charset="0"/>
                        <a:cs typeface="Arial" panose="020B0604020202020204" pitchFamily="34" charset="0"/>
                      </a:endParaRPr>
                    </a:p>
                  </a:txBody>
                  <a:tcPr>
                    <a:solidFill>
                      <a:schemeClr val="bg1">
                        <a:lumMod val="85000"/>
                      </a:schemeClr>
                    </a:solidFill>
                  </a:tcPr>
                </a:tc>
              </a:tr>
              <a:tr h="295275">
                <a:tc>
                  <a:txBody>
                    <a:bodyPr/>
                    <a:lstStyle/>
                    <a:p>
                      <a:r>
                        <a:rPr lang="en-US" sz="900" dirty="0" smtClean="0">
                          <a:latin typeface="Arial" panose="020B0604020202020204" pitchFamily="34" charset="0"/>
                          <a:cs typeface="Arial" panose="020B0604020202020204" pitchFamily="34" charset="0"/>
                        </a:rPr>
                        <a:t>3.  Create tickets and bill inquiries capabilities </a:t>
                      </a:r>
                      <a:endParaRPr lang="en-US" sz="900" dirty="0">
                        <a:latin typeface="Arial" panose="020B0604020202020204" pitchFamily="34" charset="0"/>
                        <a:cs typeface="Arial" panose="020B0604020202020204" pitchFamily="34" charset="0"/>
                      </a:endParaRPr>
                    </a:p>
                  </a:txBody>
                  <a:tcPr/>
                </a:tc>
                <a:tc>
                  <a:txBody>
                    <a:bodyPr/>
                    <a:lstStyle/>
                    <a:p>
                      <a:r>
                        <a:rPr lang="en-US" sz="900" dirty="0" smtClean="0">
                          <a:latin typeface="Arial" panose="020B0604020202020204" pitchFamily="34" charset="0"/>
                          <a:cs typeface="Arial" panose="020B0604020202020204" pitchFamily="34" charset="0"/>
                        </a:rPr>
                        <a:t>Allow the</a:t>
                      </a:r>
                      <a:r>
                        <a:rPr lang="en-US" sz="900" baseline="0" dirty="0" smtClean="0">
                          <a:latin typeface="Arial" panose="020B0604020202020204" pitchFamily="34" charset="0"/>
                          <a:cs typeface="Arial" panose="020B0604020202020204" pitchFamily="34" charset="0"/>
                        </a:rPr>
                        <a:t> bot to create tickets, inquiries using conversational style interaction</a:t>
                      </a:r>
                      <a:endParaRPr lang="en-US" sz="900" dirty="0">
                        <a:latin typeface="Arial" panose="020B0604020202020204" pitchFamily="34" charset="0"/>
                        <a:cs typeface="Arial" panose="020B0604020202020204" pitchFamily="34" charset="0"/>
                      </a:endParaRPr>
                    </a:p>
                  </a:txBody>
                  <a:tcPr/>
                </a:tc>
                <a:tc>
                  <a:txBody>
                    <a:bodyPr/>
                    <a:lstStyle/>
                    <a:p>
                      <a:r>
                        <a:rPr lang="en-US" sz="900" dirty="0" smtClean="0">
                          <a:latin typeface="Arial" panose="020B0604020202020204" pitchFamily="34" charset="0"/>
                          <a:cs typeface="Arial" panose="020B0604020202020204" pitchFamily="34" charset="0"/>
                        </a:rPr>
                        <a:t>0.3M</a:t>
                      </a:r>
                      <a:endParaRPr lang="en-US" sz="900" dirty="0">
                        <a:latin typeface="Arial" panose="020B0604020202020204" pitchFamily="34" charset="0"/>
                        <a:cs typeface="Arial" panose="020B0604020202020204" pitchFamily="34" charset="0"/>
                      </a:endParaRPr>
                    </a:p>
                  </a:txBody>
                  <a:tcPr/>
                </a:tc>
                <a:tc>
                  <a:txBody>
                    <a:bodyPr/>
                    <a:lstStyle/>
                    <a:p>
                      <a:endParaRPr lang="en-US" sz="900" dirty="0">
                        <a:latin typeface="Arial" panose="020B0604020202020204" pitchFamily="34" charset="0"/>
                        <a:cs typeface="Arial" panose="020B0604020202020204" pitchFamily="34" charset="0"/>
                      </a:endParaRPr>
                    </a:p>
                  </a:txBody>
                  <a:tcPr/>
                </a:tc>
                <a:tc>
                  <a:txBody>
                    <a:bodyPr/>
                    <a:lstStyle/>
                    <a:p>
                      <a:endParaRPr lang="en-US" sz="900" dirty="0">
                        <a:latin typeface="Arial" panose="020B0604020202020204" pitchFamily="34" charset="0"/>
                        <a:cs typeface="Arial" panose="020B0604020202020204" pitchFamily="34" charset="0"/>
                      </a:endParaRPr>
                    </a:p>
                  </a:txBody>
                  <a:tcPr/>
                </a:tc>
                <a:tc>
                  <a:txBody>
                    <a:bodyPr/>
                    <a:lstStyle/>
                    <a:p>
                      <a:endParaRPr lang="en-US" sz="900" dirty="0">
                        <a:latin typeface="Arial" panose="020B0604020202020204" pitchFamily="34" charset="0"/>
                        <a:cs typeface="Arial" panose="020B0604020202020204" pitchFamily="34" charset="0"/>
                      </a:endParaRPr>
                    </a:p>
                  </a:txBody>
                  <a:tcPr/>
                </a:tc>
                <a:tc>
                  <a:txBody>
                    <a:bodyPr/>
                    <a:lstStyle/>
                    <a:p>
                      <a:r>
                        <a:rPr lang="en-US" sz="900" dirty="0" smtClean="0">
                          <a:latin typeface="Arial" panose="020B0604020202020204" pitchFamily="34" charset="0"/>
                          <a:cs typeface="Arial" panose="020B0604020202020204" pitchFamily="34" charset="0"/>
                        </a:rPr>
                        <a:t>May</a:t>
                      </a:r>
                      <a:endParaRPr lang="en-US" sz="900" dirty="0">
                        <a:latin typeface="Arial" panose="020B0604020202020204" pitchFamily="34" charset="0"/>
                        <a:cs typeface="Arial" panose="020B0604020202020204" pitchFamily="34" charset="0"/>
                      </a:endParaRPr>
                    </a:p>
                  </a:txBody>
                  <a:tcPr/>
                </a:tc>
              </a:tr>
              <a:tr h="315457">
                <a:tc>
                  <a:txBody>
                    <a:bodyPr/>
                    <a:lstStyle/>
                    <a:p>
                      <a:r>
                        <a:rPr lang="en-US" sz="900" dirty="0" smtClean="0">
                          <a:latin typeface="Arial" panose="020B0604020202020204" pitchFamily="34" charset="0"/>
                          <a:cs typeface="Arial" panose="020B0604020202020204" pitchFamily="34" charset="0"/>
                        </a:rPr>
                        <a:t>4.Payments capabilities</a:t>
                      </a:r>
                      <a:r>
                        <a:rPr lang="en-US" sz="900" baseline="0" dirty="0" smtClean="0">
                          <a:latin typeface="Arial" panose="020B0604020202020204" pitchFamily="34" charset="0"/>
                          <a:cs typeface="Arial" panose="020B0604020202020204" pitchFamily="34" charset="0"/>
                        </a:rPr>
                        <a:t> v</a:t>
                      </a:r>
                      <a:r>
                        <a:rPr lang="en-US" sz="900" dirty="0" smtClean="0">
                          <a:latin typeface="Arial" panose="020B0604020202020204" pitchFamily="34" charset="0"/>
                          <a:cs typeface="Arial" panose="020B0604020202020204" pitchFamily="34" charset="0"/>
                        </a:rPr>
                        <a:t>ia the bot</a:t>
                      </a:r>
                      <a:endParaRPr lang="en-US" sz="900" dirty="0">
                        <a:latin typeface="Arial" panose="020B0604020202020204" pitchFamily="34" charset="0"/>
                        <a:cs typeface="Arial" panose="020B0604020202020204" pitchFamily="34" charset="0"/>
                      </a:endParaRPr>
                    </a:p>
                  </a:txBody>
                  <a:tcPr>
                    <a:solidFill>
                      <a:schemeClr val="bg1">
                        <a:lumMod val="85000"/>
                      </a:schemeClr>
                    </a:solidFill>
                  </a:tcPr>
                </a:tc>
                <a:tc>
                  <a:txBody>
                    <a:bodyPr/>
                    <a:lstStyle/>
                    <a:p>
                      <a:endParaRPr lang="en-US" sz="900" dirty="0">
                        <a:latin typeface="Arial" panose="020B0604020202020204" pitchFamily="34" charset="0"/>
                        <a:cs typeface="Arial" panose="020B0604020202020204" pitchFamily="34" charset="0"/>
                      </a:endParaRPr>
                    </a:p>
                  </a:txBody>
                  <a:tcPr>
                    <a:solidFill>
                      <a:schemeClr val="bg1">
                        <a:lumMod val="85000"/>
                      </a:schemeClr>
                    </a:solidFill>
                  </a:tcPr>
                </a:tc>
                <a:tc>
                  <a:txBody>
                    <a:bodyPr/>
                    <a:lstStyle/>
                    <a:p>
                      <a:r>
                        <a:rPr lang="en-US" sz="900" dirty="0" smtClean="0">
                          <a:latin typeface="Arial" panose="020B0604020202020204" pitchFamily="34" charset="0"/>
                          <a:cs typeface="Arial" panose="020B0604020202020204" pitchFamily="34" charset="0"/>
                        </a:rPr>
                        <a:t>0.2M</a:t>
                      </a:r>
                      <a:endParaRPr lang="en-US" sz="900" dirty="0">
                        <a:latin typeface="Arial" panose="020B0604020202020204" pitchFamily="34" charset="0"/>
                        <a:cs typeface="Arial" panose="020B0604020202020204" pitchFamily="34" charset="0"/>
                      </a:endParaRPr>
                    </a:p>
                  </a:txBody>
                  <a:tcPr>
                    <a:solidFill>
                      <a:schemeClr val="bg1">
                        <a:lumMod val="85000"/>
                      </a:schemeClr>
                    </a:solidFill>
                  </a:tcPr>
                </a:tc>
                <a:tc>
                  <a:txBody>
                    <a:bodyPr/>
                    <a:lstStyle/>
                    <a:p>
                      <a:endParaRPr lang="en-US" sz="900" dirty="0">
                        <a:latin typeface="Arial" panose="020B0604020202020204" pitchFamily="34" charset="0"/>
                        <a:cs typeface="Arial" panose="020B0604020202020204" pitchFamily="34" charset="0"/>
                      </a:endParaRPr>
                    </a:p>
                  </a:txBody>
                  <a:tcPr>
                    <a:solidFill>
                      <a:schemeClr val="bg1">
                        <a:lumMod val="85000"/>
                      </a:schemeClr>
                    </a:solidFill>
                  </a:tcPr>
                </a:tc>
                <a:tc>
                  <a:txBody>
                    <a:bodyPr/>
                    <a:lstStyle/>
                    <a:p>
                      <a:r>
                        <a:rPr lang="en-US" sz="900" dirty="0" smtClean="0">
                          <a:latin typeface="Arial" panose="020B0604020202020204" pitchFamily="34" charset="0"/>
                          <a:cs typeface="Arial" panose="020B0604020202020204" pitchFamily="34" charset="0"/>
                        </a:rPr>
                        <a:t>0.3M</a:t>
                      </a:r>
                      <a:endParaRPr lang="en-US" sz="900" dirty="0">
                        <a:latin typeface="Arial" panose="020B0604020202020204" pitchFamily="34" charset="0"/>
                        <a:cs typeface="Arial" panose="020B0604020202020204" pitchFamily="34" charset="0"/>
                      </a:endParaRPr>
                    </a:p>
                  </a:txBody>
                  <a:tcPr>
                    <a:solidFill>
                      <a:schemeClr val="bg1">
                        <a:lumMod val="85000"/>
                      </a:schemeClr>
                    </a:solidFill>
                  </a:tcPr>
                </a:tc>
                <a:tc>
                  <a:txBody>
                    <a:bodyPr/>
                    <a:lstStyle/>
                    <a:p>
                      <a:endParaRPr lang="en-US" sz="900" dirty="0">
                        <a:latin typeface="Arial" panose="020B0604020202020204" pitchFamily="34" charset="0"/>
                        <a:cs typeface="Arial" panose="020B0604020202020204" pitchFamily="34" charset="0"/>
                      </a:endParaRPr>
                    </a:p>
                  </a:txBody>
                  <a:tcPr>
                    <a:solidFill>
                      <a:schemeClr val="bg1">
                        <a:lumMod val="85000"/>
                      </a:schemeClr>
                    </a:solidFill>
                  </a:tcPr>
                </a:tc>
                <a:tc>
                  <a:txBody>
                    <a:bodyPr/>
                    <a:lstStyle/>
                    <a:p>
                      <a:r>
                        <a:rPr lang="en-US" sz="900" dirty="0" smtClean="0">
                          <a:latin typeface="Arial" panose="020B0604020202020204" pitchFamily="34" charset="0"/>
                          <a:cs typeface="Arial" panose="020B0604020202020204" pitchFamily="34" charset="0"/>
                        </a:rPr>
                        <a:t>June</a:t>
                      </a:r>
                      <a:endParaRPr lang="en-US" sz="900" dirty="0">
                        <a:latin typeface="Arial" panose="020B0604020202020204" pitchFamily="34" charset="0"/>
                        <a:cs typeface="Arial" panose="020B0604020202020204" pitchFamily="34" charset="0"/>
                      </a:endParaRPr>
                    </a:p>
                  </a:txBody>
                  <a:tcPr>
                    <a:solidFill>
                      <a:schemeClr val="bg1">
                        <a:lumMod val="85000"/>
                      </a:schemeClr>
                    </a:solidFill>
                  </a:tcPr>
                </a:tc>
              </a:tr>
              <a:tr h="294143">
                <a:tc>
                  <a:txBody>
                    <a:bodyPr/>
                    <a:lstStyle/>
                    <a:p>
                      <a:r>
                        <a:rPr lang="en-US" sz="900" dirty="0" smtClean="0">
                          <a:latin typeface="Arial" panose="020B0604020202020204" pitchFamily="34" charset="0"/>
                          <a:cs typeface="Arial" panose="020B0604020202020204" pitchFamily="34" charset="0"/>
                        </a:rPr>
                        <a:t>5.Ordering via the bot</a:t>
                      </a:r>
                      <a:endParaRPr lang="en-US" sz="900" dirty="0">
                        <a:latin typeface="Arial" panose="020B0604020202020204" pitchFamily="34" charset="0"/>
                        <a:cs typeface="Arial" panose="020B0604020202020204" pitchFamily="34" charset="0"/>
                      </a:endParaRPr>
                    </a:p>
                  </a:txBody>
                  <a:tcPr>
                    <a:noFill/>
                  </a:tcPr>
                </a:tc>
                <a:tc>
                  <a:txBody>
                    <a:bodyPr/>
                    <a:lstStyle/>
                    <a:p>
                      <a:endParaRPr lang="en-US" sz="900" dirty="0">
                        <a:latin typeface="Arial" panose="020B0604020202020204" pitchFamily="34" charset="0"/>
                        <a:cs typeface="Arial" panose="020B0604020202020204" pitchFamily="34" charset="0"/>
                      </a:endParaRPr>
                    </a:p>
                  </a:txBody>
                  <a:tcPr>
                    <a:noFill/>
                  </a:tcPr>
                </a:tc>
                <a:tc>
                  <a:txBody>
                    <a:bodyPr/>
                    <a:lstStyle/>
                    <a:p>
                      <a:r>
                        <a:rPr lang="en-US" sz="900" dirty="0" smtClean="0">
                          <a:latin typeface="Arial" panose="020B0604020202020204" pitchFamily="34" charset="0"/>
                          <a:cs typeface="Arial" panose="020B0604020202020204" pitchFamily="34" charset="0"/>
                        </a:rPr>
                        <a:t>0.3M</a:t>
                      </a:r>
                      <a:endParaRPr lang="en-US" sz="900" dirty="0">
                        <a:latin typeface="Arial" panose="020B0604020202020204" pitchFamily="34" charset="0"/>
                        <a:cs typeface="Arial" panose="020B0604020202020204" pitchFamily="34" charset="0"/>
                      </a:endParaRPr>
                    </a:p>
                  </a:txBody>
                  <a:tcPr>
                    <a:noFill/>
                  </a:tcPr>
                </a:tc>
                <a:tc>
                  <a:txBody>
                    <a:bodyPr/>
                    <a:lstStyle/>
                    <a:p>
                      <a:r>
                        <a:rPr lang="en-US" sz="900" dirty="0" smtClean="0">
                          <a:latin typeface="Arial" panose="020B0604020202020204" pitchFamily="34" charset="0"/>
                          <a:cs typeface="Arial" panose="020B0604020202020204" pitchFamily="34" charset="0"/>
                        </a:rPr>
                        <a:t>0.5M</a:t>
                      </a:r>
                      <a:endParaRPr lang="en-US" sz="900" dirty="0">
                        <a:latin typeface="Arial" panose="020B0604020202020204" pitchFamily="34" charset="0"/>
                        <a:cs typeface="Arial" panose="020B0604020202020204" pitchFamily="34" charset="0"/>
                      </a:endParaRPr>
                    </a:p>
                  </a:txBody>
                  <a:tcPr>
                    <a:noFill/>
                  </a:tcPr>
                </a:tc>
                <a:tc>
                  <a:txBody>
                    <a:bodyPr/>
                    <a:lstStyle/>
                    <a:p>
                      <a:r>
                        <a:rPr lang="en-US" sz="900" dirty="0" smtClean="0">
                          <a:latin typeface="Arial" panose="020B0604020202020204" pitchFamily="34" charset="0"/>
                          <a:cs typeface="Arial" panose="020B0604020202020204" pitchFamily="34" charset="0"/>
                        </a:rPr>
                        <a:t>0.5M</a:t>
                      </a:r>
                      <a:endParaRPr lang="en-US" sz="900" dirty="0">
                        <a:latin typeface="Arial" panose="020B0604020202020204" pitchFamily="34" charset="0"/>
                        <a:cs typeface="Arial" panose="020B0604020202020204" pitchFamily="34" charset="0"/>
                      </a:endParaRPr>
                    </a:p>
                  </a:txBody>
                  <a:tcPr>
                    <a:noFill/>
                  </a:tcPr>
                </a:tc>
                <a:tc>
                  <a:txBody>
                    <a:bodyPr/>
                    <a:lstStyle/>
                    <a:p>
                      <a:endParaRPr lang="en-US" sz="900" dirty="0">
                        <a:latin typeface="Arial" panose="020B0604020202020204" pitchFamily="34" charset="0"/>
                        <a:cs typeface="Arial" panose="020B0604020202020204" pitchFamily="34" charset="0"/>
                      </a:endParaRPr>
                    </a:p>
                  </a:txBody>
                  <a:tcPr>
                    <a:noFill/>
                  </a:tcPr>
                </a:tc>
                <a:tc>
                  <a:txBody>
                    <a:bodyPr/>
                    <a:lstStyle/>
                    <a:p>
                      <a:r>
                        <a:rPr lang="en-US" sz="900" dirty="0" smtClean="0">
                          <a:latin typeface="Arial" panose="020B0604020202020204" pitchFamily="34" charset="0"/>
                          <a:cs typeface="Arial" panose="020B0604020202020204" pitchFamily="34" charset="0"/>
                        </a:rPr>
                        <a:t>July</a:t>
                      </a:r>
                      <a:endParaRPr lang="en-US" sz="900" dirty="0">
                        <a:latin typeface="Arial" panose="020B0604020202020204" pitchFamily="34" charset="0"/>
                        <a:cs typeface="Arial" panose="020B0604020202020204" pitchFamily="34" charset="0"/>
                      </a:endParaRPr>
                    </a:p>
                  </a:txBody>
                  <a:tcPr>
                    <a:noFill/>
                  </a:tcPr>
                </a:tc>
              </a:tr>
              <a:tr h="333375">
                <a:tc>
                  <a:txBody>
                    <a:bodyPr/>
                    <a:lstStyle/>
                    <a:p>
                      <a:r>
                        <a:rPr lang="en-US" sz="900" dirty="0" smtClean="0">
                          <a:latin typeface="Arial" panose="020B0604020202020204" pitchFamily="34" charset="0"/>
                          <a:cs typeface="Arial" panose="020B0604020202020204" pitchFamily="34" charset="0"/>
                        </a:rPr>
                        <a:t>6. Network related functions</a:t>
                      </a:r>
                      <a:r>
                        <a:rPr lang="en-US" sz="900" baseline="0" dirty="0" smtClean="0">
                          <a:latin typeface="Arial" panose="020B0604020202020204" pitchFamily="34" charset="0"/>
                          <a:cs typeface="Arial" panose="020B0604020202020204" pitchFamily="34" charset="0"/>
                        </a:rPr>
                        <a:t> via the bot</a:t>
                      </a:r>
                      <a:endParaRPr lang="en-US" sz="900" dirty="0">
                        <a:latin typeface="Arial" panose="020B0604020202020204" pitchFamily="34" charset="0"/>
                        <a:cs typeface="Arial" panose="020B0604020202020204" pitchFamily="34" charset="0"/>
                      </a:endParaRPr>
                    </a:p>
                  </a:txBody>
                  <a:tcPr>
                    <a:solidFill>
                      <a:schemeClr val="bg1">
                        <a:lumMod val="85000"/>
                      </a:schemeClr>
                    </a:solidFill>
                  </a:tcPr>
                </a:tc>
                <a:tc>
                  <a:txBody>
                    <a:bodyPr/>
                    <a:lstStyle/>
                    <a:p>
                      <a:endParaRPr lang="en-US" sz="900" dirty="0">
                        <a:latin typeface="Arial" panose="020B0604020202020204" pitchFamily="34" charset="0"/>
                        <a:cs typeface="Arial" panose="020B0604020202020204" pitchFamily="34" charset="0"/>
                      </a:endParaRPr>
                    </a:p>
                  </a:txBody>
                  <a:tcPr>
                    <a:solidFill>
                      <a:schemeClr val="bg1">
                        <a:lumMod val="85000"/>
                      </a:schemeClr>
                    </a:solidFill>
                  </a:tcPr>
                </a:tc>
                <a:tc>
                  <a:txBody>
                    <a:bodyPr/>
                    <a:lstStyle/>
                    <a:p>
                      <a:r>
                        <a:rPr lang="en-US" sz="900" dirty="0" smtClean="0">
                          <a:latin typeface="Arial" panose="020B0604020202020204" pitchFamily="34" charset="0"/>
                          <a:cs typeface="Arial" panose="020B0604020202020204" pitchFamily="34" charset="0"/>
                        </a:rPr>
                        <a:t>0.3M</a:t>
                      </a:r>
                      <a:endParaRPr lang="en-US" sz="900" dirty="0">
                        <a:latin typeface="Arial" panose="020B0604020202020204" pitchFamily="34" charset="0"/>
                        <a:cs typeface="Arial" panose="020B0604020202020204" pitchFamily="34" charset="0"/>
                      </a:endParaRPr>
                    </a:p>
                  </a:txBody>
                  <a:tcPr>
                    <a:solidFill>
                      <a:schemeClr val="bg1">
                        <a:lumMod val="85000"/>
                      </a:schemeClr>
                    </a:solidFill>
                  </a:tcPr>
                </a:tc>
                <a:tc>
                  <a:txBody>
                    <a:bodyPr/>
                    <a:lstStyle/>
                    <a:p>
                      <a:endParaRPr lang="en-US" sz="900" dirty="0">
                        <a:latin typeface="Arial" panose="020B0604020202020204" pitchFamily="34" charset="0"/>
                        <a:cs typeface="Arial" panose="020B0604020202020204" pitchFamily="34" charset="0"/>
                      </a:endParaRPr>
                    </a:p>
                  </a:txBody>
                  <a:tcPr>
                    <a:solidFill>
                      <a:schemeClr val="bg1">
                        <a:lumMod val="85000"/>
                      </a:schemeClr>
                    </a:solidFill>
                  </a:tcPr>
                </a:tc>
                <a:tc>
                  <a:txBody>
                    <a:bodyPr/>
                    <a:lstStyle/>
                    <a:p>
                      <a:r>
                        <a:rPr lang="en-US" sz="900" dirty="0" smtClean="0">
                          <a:latin typeface="Arial" panose="020B0604020202020204" pitchFamily="34" charset="0"/>
                          <a:cs typeface="Arial" panose="020B0604020202020204" pitchFamily="34" charset="0"/>
                        </a:rPr>
                        <a:t>0.5M</a:t>
                      </a:r>
                      <a:endParaRPr lang="en-US" sz="900" dirty="0">
                        <a:latin typeface="Arial" panose="020B0604020202020204" pitchFamily="34" charset="0"/>
                        <a:cs typeface="Arial" panose="020B0604020202020204" pitchFamily="34" charset="0"/>
                      </a:endParaRPr>
                    </a:p>
                  </a:txBody>
                  <a:tcPr>
                    <a:solidFill>
                      <a:schemeClr val="bg1">
                        <a:lumMod val="85000"/>
                      </a:schemeClr>
                    </a:solidFill>
                  </a:tcPr>
                </a:tc>
                <a:tc>
                  <a:txBody>
                    <a:bodyPr/>
                    <a:lstStyle/>
                    <a:p>
                      <a:endParaRPr lang="en-US" sz="900" dirty="0">
                        <a:latin typeface="Arial" panose="020B0604020202020204" pitchFamily="34" charset="0"/>
                        <a:cs typeface="Arial" panose="020B0604020202020204" pitchFamily="34" charset="0"/>
                      </a:endParaRPr>
                    </a:p>
                  </a:txBody>
                  <a:tcPr>
                    <a:solidFill>
                      <a:schemeClr val="bg1">
                        <a:lumMod val="85000"/>
                      </a:schemeClr>
                    </a:solidFill>
                  </a:tcPr>
                </a:tc>
                <a:tc>
                  <a:txBody>
                    <a:bodyPr/>
                    <a:lstStyle/>
                    <a:p>
                      <a:r>
                        <a:rPr lang="en-US" sz="900" smtClean="0">
                          <a:latin typeface="Arial" panose="020B0604020202020204" pitchFamily="34" charset="0"/>
                          <a:cs typeface="Arial" panose="020B0604020202020204" pitchFamily="34" charset="0"/>
                        </a:rPr>
                        <a:t>Sep</a:t>
                      </a:r>
                      <a:endParaRPr lang="en-US" sz="900" dirty="0">
                        <a:latin typeface="Arial" panose="020B0604020202020204" pitchFamily="34" charset="0"/>
                        <a:cs typeface="Arial" panose="020B0604020202020204" pitchFamily="34" charset="0"/>
                      </a:endParaRPr>
                    </a:p>
                  </a:txBody>
                  <a:tcPr>
                    <a:solidFill>
                      <a:schemeClr val="bg1">
                        <a:lumMod val="85000"/>
                      </a:schemeClr>
                    </a:solidFill>
                  </a:tcPr>
                </a:tc>
              </a:tr>
              <a:tr h="321586">
                <a:tc>
                  <a:txBody>
                    <a:bodyPr/>
                    <a:lstStyle/>
                    <a:p>
                      <a:r>
                        <a:rPr lang="en-US" sz="900" dirty="0" smtClean="0">
                          <a:latin typeface="Arial" panose="020B0604020202020204" pitchFamily="34" charset="0"/>
                          <a:cs typeface="Arial" panose="020B0604020202020204" pitchFamily="34" charset="0"/>
                        </a:rPr>
                        <a:t>7. Federal Ordering via bot</a:t>
                      </a:r>
                      <a:endParaRPr lang="en-US" sz="900" dirty="0">
                        <a:latin typeface="Arial" panose="020B0604020202020204" pitchFamily="34" charset="0"/>
                        <a:cs typeface="Arial" panose="020B0604020202020204" pitchFamily="34" charset="0"/>
                      </a:endParaRPr>
                    </a:p>
                  </a:txBody>
                  <a:tcPr>
                    <a:noFill/>
                  </a:tcPr>
                </a:tc>
                <a:tc>
                  <a:txBody>
                    <a:bodyPr/>
                    <a:lstStyle/>
                    <a:p>
                      <a:r>
                        <a:rPr lang="en-US" sz="900" dirty="0" smtClean="0">
                          <a:latin typeface="Arial" panose="020B0604020202020204" pitchFamily="34" charset="0"/>
                          <a:cs typeface="Arial" panose="020B0604020202020204" pitchFamily="34" charset="0"/>
                        </a:rPr>
                        <a:t>Creating federal install</a:t>
                      </a:r>
                      <a:r>
                        <a:rPr lang="en-US" sz="900" baseline="0" dirty="0" smtClean="0">
                          <a:latin typeface="Arial" panose="020B0604020202020204" pitchFamily="34" charset="0"/>
                          <a:cs typeface="Arial" panose="020B0604020202020204" pitchFamily="34" charset="0"/>
                        </a:rPr>
                        <a:t> &amp; MACD orders</a:t>
                      </a:r>
                      <a:endParaRPr lang="en-US" sz="900" dirty="0">
                        <a:latin typeface="Arial" panose="020B0604020202020204" pitchFamily="34" charset="0"/>
                        <a:cs typeface="Arial" panose="020B0604020202020204" pitchFamily="34" charset="0"/>
                      </a:endParaRPr>
                    </a:p>
                  </a:txBody>
                  <a:tcPr>
                    <a:noFill/>
                  </a:tcPr>
                </a:tc>
                <a:tc>
                  <a:txBody>
                    <a:bodyPr/>
                    <a:lstStyle/>
                    <a:p>
                      <a:r>
                        <a:rPr lang="en-US" sz="900" dirty="0" smtClean="0">
                          <a:latin typeface="Arial" panose="020B0604020202020204" pitchFamily="34" charset="0"/>
                          <a:cs typeface="Arial" panose="020B0604020202020204" pitchFamily="34" charset="0"/>
                        </a:rPr>
                        <a:t>0.2M</a:t>
                      </a:r>
                      <a:endParaRPr lang="en-US" sz="900" dirty="0">
                        <a:latin typeface="Arial" panose="020B0604020202020204" pitchFamily="34" charset="0"/>
                        <a:cs typeface="Arial" panose="020B0604020202020204" pitchFamily="34" charset="0"/>
                      </a:endParaRPr>
                    </a:p>
                  </a:txBody>
                  <a:tcPr>
                    <a:noFill/>
                  </a:tcPr>
                </a:tc>
                <a:tc>
                  <a:txBody>
                    <a:bodyPr/>
                    <a:lstStyle/>
                    <a:p>
                      <a:endParaRPr lang="en-US" sz="900" dirty="0">
                        <a:latin typeface="Arial" panose="020B0604020202020204" pitchFamily="34" charset="0"/>
                        <a:cs typeface="Arial" panose="020B0604020202020204" pitchFamily="34" charset="0"/>
                      </a:endParaRPr>
                    </a:p>
                  </a:txBody>
                  <a:tcPr>
                    <a:noFill/>
                  </a:tcPr>
                </a:tc>
                <a:tc>
                  <a:txBody>
                    <a:bodyPr/>
                    <a:lstStyle/>
                    <a:p>
                      <a:r>
                        <a:rPr lang="en-US" sz="900" dirty="0" smtClean="0">
                          <a:latin typeface="Arial" panose="020B0604020202020204" pitchFamily="34" charset="0"/>
                          <a:cs typeface="Arial" panose="020B0604020202020204" pitchFamily="34" charset="0"/>
                        </a:rPr>
                        <a:t>0.3M</a:t>
                      </a:r>
                      <a:endParaRPr lang="en-US" sz="900" dirty="0">
                        <a:latin typeface="Arial" panose="020B0604020202020204" pitchFamily="34" charset="0"/>
                        <a:cs typeface="Arial" panose="020B0604020202020204" pitchFamily="34" charset="0"/>
                      </a:endParaRPr>
                    </a:p>
                  </a:txBody>
                  <a:tcPr>
                    <a:noFill/>
                  </a:tcPr>
                </a:tc>
                <a:tc>
                  <a:txBody>
                    <a:bodyPr/>
                    <a:lstStyle/>
                    <a:p>
                      <a:endParaRPr lang="en-US" sz="900" dirty="0">
                        <a:latin typeface="Arial" panose="020B0604020202020204" pitchFamily="34" charset="0"/>
                        <a:cs typeface="Arial" panose="020B0604020202020204" pitchFamily="34" charset="0"/>
                      </a:endParaRPr>
                    </a:p>
                  </a:txBody>
                  <a:tcPr>
                    <a:noFill/>
                  </a:tcPr>
                </a:tc>
                <a:tc>
                  <a:txBody>
                    <a:bodyPr/>
                    <a:lstStyle/>
                    <a:p>
                      <a:r>
                        <a:rPr lang="en-US" sz="900" dirty="0" smtClean="0">
                          <a:latin typeface="Arial" panose="020B0604020202020204" pitchFamily="34" charset="0"/>
                          <a:cs typeface="Arial" panose="020B0604020202020204" pitchFamily="34" charset="0"/>
                        </a:rPr>
                        <a:t>Apr</a:t>
                      </a:r>
                      <a:endParaRPr lang="en-US" sz="900" dirty="0">
                        <a:latin typeface="Arial" panose="020B0604020202020204" pitchFamily="34" charset="0"/>
                        <a:cs typeface="Arial" panose="020B0604020202020204" pitchFamily="34" charset="0"/>
                      </a:endParaRPr>
                    </a:p>
                  </a:txBody>
                  <a:tcPr>
                    <a:noFill/>
                  </a:tcPr>
                </a:tc>
              </a:tr>
              <a:tr h="247650">
                <a:tc>
                  <a:txBody>
                    <a:bodyPr/>
                    <a:lstStyle/>
                    <a:p>
                      <a:r>
                        <a:rPr lang="en-US" sz="900" dirty="0" smtClean="0">
                          <a:latin typeface="Arial" panose="020B0604020202020204" pitchFamily="34" charset="0"/>
                          <a:cs typeface="Arial" panose="020B0604020202020204" pitchFamily="34" charset="0"/>
                        </a:rPr>
                        <a:t>8. Federal repair</a:t>
                      </a:r>
                      <a:r>
                        <a:rPr lang="en-US" sz="900" baseline="0" dirty="0" smtClean="0">
                          <a:latin typeface="Arial" panose="020B0604020202020204" pitchFamily="34" charset="0"/>
                          <a:cs typeface="Arial" panose="020B0604020202020204" pitchFamily="34" charset="0"/>
                        </a:rPr>
                        <a:t> </a:t>
                      </a:r>
                      <a:r>
                        <a:rPr lang="en-US" sz="900" dirty="0" smtClean="0">
                          <a:latin typeface="Arial" panose="020B0604020202020204" pitchFamily="34" charset="0"/>
                          <a:cs typeface="Arial" panose="020B0604020202020204" pitchFamily="34" charset="0"/>
                        </a:rPr>
                        <a:t>tickets via bot</a:t>
                      </a:r>
                      <a:endParaRPr lang="en-US" sz="900" dirty="0">
                        <a:latin typeface="Arial" panose="020B0604020202020204" pitchFamily="34" charset="0"/>
                        <a:cs typeface="Arial" panose="020B0604020202020204" pitchFamily="34" charset="0"/>
                      </a:endParaRPr>
                    </a:p>
                  </a:txBody>
                  <a:tcPr>
                    <a:solidFill>
                      <a:schemeClr val="bg1">
                        <a:lumMod val="85000"/>
                      </a:schemeClr>
                    </a:solidFill>
                  </a:tcPr>
                </a:tc>
                <a:tc>
                  <a:txBody>
                    <a:bodyPr/>
                    <a:lstStyle/>
                    <a:p>
                      <a:r>
                        <a:rPr lang="en-US" sz="900" dirty="0" smtClean="0">
                          <a:latin typeface="Arial" panose="020B0604020202020204" pitchFamily="34" charset="0"/>
                          <a:cs typeface="Arial" panose="020B0604020202020204" pitchFamily="34" charset="0"/>
                        </a:rPr>
                        <a:t>Creating federal repair tickets</a:t>
                      </a:r>
                      <a:endParaRPr lang="en-US" sz="900" dirty="0">
                        <a:latin typeface="Arial" panose="020B0604020202020204" pitchFamily="34" charset="0"/>
                        <a:cs typeface="Arial" panose="020B0604020202020204" pitchFamily="34" charset="0"/>
                      </a:endParaRPr>
                    </a:p>
                  </a:txBody>
                  <a:tcPr>
                    <a:solidFill>
                      <a:schemeClr val="bg1">
                        <a:lumMod val="85000"/>
                      </a:schemeClr>
                    </a:solidFill>
                  </a:tcPr>
                </a:tc>
                <a:tc>
                  <a:txBody>
                    <a:bodyPr/>
                    <a:lstStyle/>
                    <a:p>
                      <a:r>
                        <a:rPr lang="en-US" sz="900" dirty="0" smtClean="0">
                          <a:latin typeface="Arial" panose="020B0604020202020204" pitchFamily="34" charset="0"/>
                          <a:cs typeface="Arial" panose="020B0604020202020204" pitchFamily="34" charset="0"/>
                        </a:rPr>
                        <a:t>0.2M</a:t>
                      </a:r>
                      <a:endParaRPr lang="en-US" sz="900" dirty="0">
                        <a:latin typeface="Arial" panose="020B0604020202020204" pitchFamily="34" charset="0"/>
                        <a:cs typeface="Arial" panose="020B0604020202020204" pitchFamily="34" charset="0"/>
                      </a:endParaRPr>
                    </a:p>
                  </a:txBody>
                  <a:tcPr>
                    <a:solidFill>
                      <a:schemeClr val="bg1">
                        <a:lumMod val="85000"/>
                      </a:schemeClr>
                    </a:solidFill>
                  </a:tcPr>
                </a:tc>
                <a:tc>
                  <a:txBody>
                    <a:bodyPr/>
                    <a:lstStyle/>
                    <a:p>
                      <a:endParaRPr lang="en-US" sz="900" dirty="0">
                        <a:latin typeface="Arial" panose="020B0604020202020204" pitchFamily="34" charset="0"/>
                        <a:cs typeface="Arial" panose="020B0604020202020204" pitchFamily="34" charset="0"/>
                      </a:endParaRPr>
                    </a:p>
                  </a:txBody>
                  <a:tcPr>
                    <a:solidFill>
                      <a:schemeClr val="bg1">
                        <a:lumMod val="85000"/>
                      </a:schemeClr>
                    </a:solidFill>
                  </a:tcPr>
                </a:tc>
                <a:tc>
                  <a:txBody>
                    <a:bodyPr/>
                    <a:lstStyle/>
                    <a:p>
                      <a:r>
                        <a:rPr lang="en-US" sz="900" dirty="0" smtClean="0">
                          <a:latin typeface="Arial" panose="020B0604020202020204" pitchFamily="34" charset="0"/>
                          <a:cs typeface="Arial" panose="020B0604020202020204" pitchFamily="34" charset="0"/>
                        </a:rPr>
                        <a:t>0.3M</a:t>
                      </a:r>
                      <a:endParaRPr lang="en-US" sz="900" dirty="0">
                        <a:latin typeface="Arial" panose="020B0604020202020204" pitchFamily="34" charset="0"/>
                        <a:cs typeface="Arial" panose="020B0604020202020204" pitchFamily="34" charset="0"/>
                      </a:endParaRPr>
                    </a:p>
                  </a:txBody>
                  <a:tcPr>
                    <a:solidFill>
                      <a:schemeClr val="bg1">
                        <a:lumMod val="85000"/>
                      </a:schemeClr>
                    </a:solidFill>
                  </a:tcPr>
                </a:tc>
                <a:tc>
                  <a:txBody>
                    <a:bodyPr/>
                    <a:lstStyle/>
                    <a:p>
                      <a:endParaRPr lang="en-US" sz="900" dirty="0">
                        <a:latin typeface="Arial" panose="020B0604020202020204" pitchFamily="34" charset="0"/>
                        <a:cs typeface="Arial" panose="020B0604020202020204" pitchFamily="34" charset="0"/>
                      </a:endParaRPr>
                    </a:p>
                  </a:txBody>
                  <a:tcPr>
                    <a:solidFill>
                      <a:schemeClr val="bg1">
                        <a:lumMod val="85000"/>
                      </a:schemeClr>
                    </a:solidFill>
                  </a:tcPr>
                </a:tc>
                <a:tc>
                  <a:txBody>
                    <a:bodyPr/>
                    <a:lstStyle/>
                    <a:p>
                      <a:r>
                        <a:rPr lang="en-US" sz="900" dirty="0" smtClean="0">
                          <a:latin typeface="Arial" panose="020B0604020202020204" pitchFamily="34" charset="0"/>
                          <a:cs typeface="Arial" panose="020B0604020202020204" pitchFamily="34" charset="0"/>
                        </a:rPr>
                        <a:t>May</a:t>
                      </a:r>
                      <a:endParaRPr lang="en-US" sz="900" dirty="0">
                        <a:latin typeface="Arial" panose="020B0604020202020204" pitchFamily="34" charset="0"/>
                        <a:cs typeface="Arial" panose="020B0604020202020204" pitchFamily="34" charset="0"/>
                      </a:endParaRPr>
                    </a:p>
                  </a:txBody>
                  <a:tcPr>
                    <a:solidFill>
                      <a:schemeClr val="bg1">
                        <a:lumMod val="85000"/>
                      </a:schemeClr>
                    </a:solidFill>
                  </a:tcPr>
                </a:tc>
              </a:tr>
            </a:tbl>
          </a:graphicData>
        </a:graphic>
      </p:graphicFrame>
      <p:sp>
        <p:nvSpPr>
          <p:cNvPr id="8" name="Content Placeholder 2"/>
          <p:cNvSpPr txBox="1">
            <a:spLocks/>
          </p:cNvSpPr>
          <p:nvPr/>
        </p:nvSpPr>
        <p:spPr bwMode="auto">
          <a:xfrm>
            <a:off x="2447924" y="1001656"/>
            <a:ext cx="3171825" cy="1036693"/>
          </a:xfrm>
          <a:prstGeom prst="rect">
            <a:avLst/>
          </a:prstGeom>
          <a:solidFill>
            <a:schemeClr val="bg1">
              <a:lumMod val="85000"/>
            </a:schemeClr>
          </a:solidFill>
          <a:ln w="28575" cmpd="thinThick">
            <a:solidFill>
              <a:srgbClr val="0070C0"/>
            </a:solidFill>
          </a:ln>
        </p:spPr>
        <p:txBody>
          <a:bodyPr vert="horz" lIns="0" tIns="0" rIns="0" bIns="0" rtlCol="0">
            <a:noAutofit/>
          </a:bodyPr>
          <a:lstStyle>
            <a:lvl1pPr marL="0" indent="0" algn="l" defTabSz="457200" rtl="0" eaLnBrk="1" latinLnBrk="0" hangingPunct="1">
              <a:lnSpc>
                <a:spcPct val="100000"/>
              </a:lnSpc>
              <a:spcBef>
                <a:spcPts val="12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12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9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9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9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11125">
              <a:spcBef>
                <a:spcPts val="0"/>
              </a:spcBef>
            </a:pPr>
            <a:r>
              <a:rPr lang="en-US" sz="1100" dirty="0" smtClean="0">
                <a:solidFill>
                  <a:srgbClr val="002060"/>
                </a:solidFill>
                <a:latin typeface="Arial" panose="020B0604020202020204" pitchFamily="34" charset="0"/>
                <a:cs typeface="Arial" panose="020B0604020202020204" pitchFamily="34" charset="0"/>
              </a:rPr>
              <a:t>Business Benefits:</a:t>
            </a:r>
          </a:p>
          <a:p>
            <a:pPr marL="282575" indent="-171450">
              <a:spcBef>
                <a:spcPts val="0"/>
              </a:spcBef>
              <a:buFont typeface="Arial" panose="020B0604020202020204" pitchFamily="34" charset="0"/>
              <a:buChar char="•"/>
            </a:pPr>
            <a:r>
              <a:rPr lang="en-US" sz="1100" b="0" dirty="0" smtClean="0">
                <a:solidFill>
                  <a:srgbClr val="002060"/>
                </a:solidFill>
                <a:latin typeface="Arial" panose="020B0604020202020204" pitchFamily="34" charset="0"/>
                <a:cs typeface="Arial" panose="020B0604020202020204" pitchFamily="34" charset="0"/>
              </a:rPr>
              <a:t>New channel of interaction for customers. Conversational UI</a:t>
            </a:r>
            <a:endParaRPr lang="en-US" sz="1100" b="0" dirty="0">
              <a:solidFill>
                <a:srgbClr val="002060"/>
              </a:solidFill>
              <a:latin typeface="Arial" panose="020B0604020202020204" pitchFamily="34" charset="0"/>
              <a:cs typeface="Arial" panose="020B0604020202020204" pitchFamily="34" charset="0"/>
            </a:endParaRPr>
          </a:p>
          <a:p>
            <a:pPr marL="282575" indent="-171450">
              <a:spcBef>
                <a:spcPts val="0"/>
              </a:spcBef>
              <a:buFont typeface="Arial" panose="020B0604020202020204" pitchFamily="34" charset="0"/>
              <a:buChar char="•"/>
            </a:pPr>
            <a:r>
              <a:rPr lang="en-US" sz="1100" b="0" dirty="0" smtClean="0">
                <a:solidFill>
                  <a:srgbClr val="002060"/>
                </a:solidFill>
                <a:latin typeface="Arial" panose="020B0604020202020204" pitchFamily="34" charset="0"/>
                <a:cs typeface="Arial" panose="020B0604020202020204" pitchFamily="34" charset="0"/>
              </a:rPr>
              <a:t>OSAT 8.4 to 9 in 2 years</a:t>
            </a:r>
            <a:endParaRPr lang="en-US" sz="1100" b="0" dirty="0">
              <a:solidFill>
                <a:srgbClr val="002060"/>
              </a:solidFill>
              <a:latin typeface="Arial" panose="020B0604020202020204" pitchFamily="34" charset="0"/>
              <a:cs typeface="Arial" panose="020B0604020202020204" pitchFamily="34" charset="0"/>
            </a:endParaRPr>
          </a:p>
          <a:p>
            <a:pPr marL="282575" indent="-171450">
              <a:spcBef>
                <a:spcPts val="0"/>
              </a:spcBef>
              <a:buFont typeface="Arial" panose="020B0604020202020204" pitchFamily="34" charset="0"/>
              <a:buChar char="•"/>
            </a:pPr>
            <a:r>
              <a:rPr lang="en-US" sz="1100" b="0" dirty="0" smtClean="0">
                <a:solidFill>
                  <a:srgbClr val="002060"/>
                </a:solidFill>
                <a:latin typeface="Arial" panose="020B0604020202020204" pitchFamily="34" charset="0"/>
                <a:cs typeface="Arial" panose="020B0604020202020204" pitchFamily="34" charset="0"/>
              </a:rPr>
              <a:t>10% call volume reduction - $1.2M in savings</a:t>
            </a:r>
          </a:p>
          <a:p>
            <a:pPr marL="282575" indent="-171450">
              <a:spcBef>
                <a:spcPts val="0"/>
              </a:spcBef>
              <a:buFont typeface="Arial" panose="020B0604020202020204" pitchFamily="34" charset="0"/>
              <a:buChar char="•"/>
            </a:pPr>
            <a:r>
              <a:rPr lang="en-US" sz="1100" b="0" dirty="0" smtClean="0">
                <a:solidFill>
                  <a:srgbClr val="002060"/>
                </a:solidFill>
                <a:latin typeface="Arial" panose="020B0604020202020204" pitchFamily="34" charset="0"/>
                <a:cs typeface="Arial" panose="020B0604020202020204" pitchFamily="34" charset="0"/>
              </a:rPr>
              <a:t>10% reduction in Live chats - $100K savings</a:t>
            </a:r>
            <a:endParaRPr lang="en-US" sz="1100" b="0" dirty="0">
              <a:solidFill>
                <a:srgbClr val="002060"/>
              </a:solidFill>
              <a:latin typeface="Arial" panose="020B0604020202020204" pitchFamily="34" charset="0"/>
              <a:cs typeface="Arial" panose="020B0604020202020204" pitchFamily="34" charset="0"/>
            </a:endParaRPr>
          </a:p>
        </p:txBody>
      </p:sp>
      <p:sp>
        <p:nvSpPr>
          <p:cNvPr id="9" name="Content Placeholder 2"/>
          <p:cNvSpPr txBox="1">
            <a:spLocks/>
          </p:cNvSpPr>
          <p:nvPr/>
        </p:nvSpPr>
        <p:spPr bwMode="auto">
          <a:xfrm>
            <a:off x="282871" y="1004964"/>
            <a:ext cx="2117430" cy="1033385"/>
          </a:xfrm>
          <a:prstGeom prst="rect">
            <a:avLst/>
          </a:prstGeom>
          <a:solidFill>
            <a:schemeClr val="bg1">
              <a:lumMod val="85000"/>
            </a:schemeClr>
          </a:solidFill>
          <a:ln w="28575" cmpd="thinThick">
            <a:solidFill>
              <a:srgbClr val="0070C0"/>
            </a:solidFill>
          </a:ln>
        </p:spPr>
        <p:txBody>
          <a:bodyPr vert="horz" lIns="0" tIns="0" rIns="0" bIns="0" rtlCol="0">
            <a:noAutofit/>
          </a:bodyPr>
          <a:lstStyle>
            <a:lvl1pPr marL="0" indent="0" algn="l" defTabSz="457200" rtl="0" eaLnBrk="1" latinLnBrk="0" hangingPunct="1">
              <a:lnSpc>
                <a:spcPct val="100000"/>
              </a:lnSpc>
              <a:spcBef>
                <a:spcPts val="12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12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9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9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9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11125">
              <a:spcBef>
                <a:spcPts val="0"/>
              </a:spcBef>
            </a:pPr>
            <a:r>
              <a:rPr lang="en-US" sz="1100" dirty="0" smtClean="0">
                <a:solidFill>
                  <a:srgbClr val="002060"/>
                </a:solidFill>
                <a:latin typeface="Arial" panose="020B0604020202020204" pitchFamily="34" charset="0"/>
                <a:cs typeface="Arial" panose="020B0604020202020204" pitchFamily="34" charset="0"/>
              </a:rPr>
              <a:t>IT &amp; Business IT Sponsors:</a:t>
            </a:r>
          </a:p>
          <a:p>
            <a:pPr marL="282575" indent="-171450">
              <a:spcBef>
                <a:spcPts val="0"/>
              </a:spcBef>
              <a:buFont typeface="Arial" panose="020B0604020202020204" pitchFamily="34" charset="0"/>
              <a:buChar char="•"/>
            </a:pPr>
            <a:r>
              <a:rPr lang="en-US" sz="1100" b="0" dirty="0" smtClean="0">
                <a:solidFill>
                  <a:srgbClr val="002060"/>
                </a:solidFill>
                <a:latin typeface="Arial" panose="020B0604020202020204" pitchFamily="34" charset="0"/>
                <a:cs typeface="Arial" panose="020B0604020202020204" pitchFamily="34" charset="0"/>
              </a:rPr>
              <a:t>Dinesh Agarwal</a:t>
            </a:r>
            <a:endParaRPr lang="en-US" sz="1100" b="0" dirty="0">
              <a:solidFill>
                <a:srgbClr val="002060"/>
              </a:solidFill>
              <a:latin typeface="Arial" panose="020B0604020202020204" pitchFamily="34" charset="0"/>
              <a:cs typeface="Arial" panose="020B0604020202020204" pitchFamily="34" charset="0"/>
            </a:endParaRPr>
          </a:p>
          <a:p>
            <a:pPr marL="282575" indent="-171450">
              <a:spcBef>
                <a:spcPts val="0"/>
              </a:spcBef>
              <a:buFont typeface="Arial" panose="020B0604020202020204" pitchFamily="34" charset="0"/>
              <a:buChar char="•"/>
            </a:pPr>
            <a:r>
              <a:rPr lang="en-US" sz="1100" b="0" dirty="0" smtClean="0">
                <a:solidFill>
                  <a:srgbClr val="002060"/>
                </a:solidFill>
                <a:latin typeface="Arial" panose="020B0604020202020204" pitchFamily="34" charset="0"/>
                <a:cs typeface="Arial" panose="020B0604020202020204" pitchFamily="34" charset="0"/>
              </a:rPr>
              <a:t>Tony Recine/Mike Bickel</a:t>
            </a:r>
            <a:endParaRPr lang="en-US" sz="1100" b="0" dirty="0">
              <a:solidFill>
                <a:srgbClr val="002060"/>
              </a:solidFill>
              <a:latin typeface="Arial" panose="020B0604020202020204" pitchFamily="34" charset="0"/>
              <a:cs typeface="Arial" panose="020B0604020202020204" pitchFamily="34" charset="0"/>
            </a:endParaRPr>
          </a:p>
          <a:p>
            <a:pPr marL="282575" indent="-171450">
              <a:spcBef>
                <a:spcPts val="0"/>
              </a:spcBef>
              <a:buFont typeface="Arial" panose="020B0604020202020204" pitchFamily="34" charset="0"/>
              <a:buChar char="•"/>
            </a:pPr>
            <a:r>
              <a:rPr lang="en-US" sz="1100" b="0" dirty="0" smtClean="0">
                <a:solidFill>
                  <a:srgbClr val="002060"/>
                </a:solidFill>
                <a:latin typeface="Arial" panose="020B0604020202020204" pitchFamily="34" charset="0"/>
                <a:cs typeface="Arial" panose="020B0604020202020204" pitchFamily="34" charset="0"/>
              </a:rPr>
              <a:t>Aroon Gursahaney</a:t>
            </a:r>
          </a:p>
          <a:p>
            <a:pPr marL="282575" indent="-171450">
              <a:spcBef>
                <a:spcPts val="0"/>
              </a:spcBef>
              <a:buFont typeface="Arial" panose="020B0604020202020204" pitchFamily="34" charset="0"/>
              <a:buChar char="•"/>
            </a:pPr>
            <a:r>
              <a:rPr lang="en-US" sz="1100" b="0" dirty="0" smtClean="0">
                <a:solidFill>
                  <a:srgbClr val="002060"/>
                </a:solidFill>
                <a:latin typeface="Arial" panose="020B0604020202020204" pitchFamily="34" charset="0"/>
                <a:cs typeface="Arial" panose="020B0604020202020204" pitchFamily="34" charset="0"/>
              </a:rPr>
              <a:t>Mike Buchanan</a:t>
            </a:r>
            <a:endParaRPr lang="en-US" sz="1100" b="0" dirty="0">
              <a:solidFill>
                <a:srgbClr val="002060"/>
              </a:solidFill>
              <a:latin typeface="Arial" panose="020B0604020202020204" pitchFamily="34" charset="0"/>
              <a:cs typeface="Arial" panose="020B0604020202020204" pitchFamily="34"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3858678701"/>
              </p:ext>
            </p:extLst>
          </p:nvPr>
        </p:nvGraphicFramePr>
        <p:xfrm>
          <a:off x="5686425" y="1013792"/>
          <a:ext cx="3238294" cy="1417389"/>
        </p:xfrm>
        <a:graphic>
          <a:graphicData uri="http://schemas.openxmlformats.org/drawingml/2006/table">
            <a:tbl>
              <a:tblPr firstRow="1" bandRow="1">
                <a:tableStyleId>{912C8C85-51F0-491E-9774-3900AFEF0FD7}</a:tableStyleId>
              </a:tblPr>
              <a:tblGrid>
                <a:gridCol w="1062245"/>
                <a:gridCol w="665921"/>
                <a:gridCol w="755374"/>
                <a:gridCol w="754754"/>
              </a:tblGrid>
              <a:tr h="397565">
                <a:tc>
                  <a:txBody>
                    <a:bodyPr/>
                    <a:lstStyle/>
                    <a:p>
                      <a:r>
                        <a:rPr lang="en-US" sz="900" dirty="0" smtClean="0">
                          <a:latin typeface="Arial" panose="020B0604020202020204" pitchFamily="34" charset="0"/>
                          <a:cs typeface="Arial" panose="020B0604020202020204" pitchFamily="34" charset="0"/>
                        </a:rPr>
                        <a:t>Financial Assessment</a:t>
                      </a:r>
                      <a:endParaRPr lang="en-US" sz="900" dirty="0">
                        <a:latin typeface="Arial" panose="020B0604020202020204" pitchFamily="34" charset="0"/>
                        <a:cs typeface="Arial" panose="020B0604020202020204" pitchFamily="34" charset="0"/>
                      </a:endParaRPr>
                    </a:p>
                  </a:txBody>
                  <a:tcPr>
                    <a:solidFill>
                      <a:srgbClr val="002060"/>
                    </a:solidFill>
                  </a:tcPr>
                </a:tc>
                <a:tc>
                  <a:txBody>
                    <a:bodyPr/>
                    <a:lstStyle/>
                    <a:p>
                      <a:pPr algn="ctr"/>
                      <a:r>
                        <a:rPr lang="en-US" sz="900" dirty="0" smtClean="0">
                          <a:latin typeface="Arial" panose="020B0604020202020204" pitchFamily="34" charset="0"/>
                          <a:cs typeface="Arial" panose="020B0604020202020204" pitchFamily="34" charset="0"/>
                        </a:rPr>
                        <a:t>In Year </a:t>
                      </a:r>
                      <a:r>
                        <a:rPr lang="en-US" sz="900" baseline="0" dirty="0" smtClean="0">
                          <a:latin typeface="Arial" panose="020B0604020202020204" pitchFamily="34" charset="0"/>
                          <a:cs typeface="Arial" panose="020B0604020202020204" pitchFamily="34" charset="0"/>
                        </a:rPr>
                        <a:t>Target</a:t>
                      </a:r>
                      <a:endParaRPr lang="en-US" sz="900" dirty="0">
                        <a:latin typeface="Arial" panose="020B0604020202020204" pitchFamily="34" charset="0"/>
                        <a:cs typeface="Arial" panose="020B0604020202020204" pitchFamily="34" charset="0"/>
                      </a:endParaRPr>
                    </a:p>
                  </a:txBody>
                  <a:tcPr>
                    <a:solidFill>
                      <a:srgbClr val="002060"/>
                    </a:solidFill>
                  </a:tcPr>
                </a:tc>
                <a:tc>
                  <a:txBody>
                    <a:bodyPr/>
                    <a:lstStyle/>
                    <a:p>
                      <a:pPr algn="ctr"/>
                      <a:r>
                        <a:rPr lang="en-US" sz="900" dirty="0" smtClean="0">
                          <a:latin typeface="Arial" panose="020B0604020202020204" pitchFamily="34" charset="0"/>
                          <a:cs typeface="Arial" panose="020B0604020202020204" pitchFamily="34" charset="0"/>
                        </a:rPr>
                        <a:t>3 year Target</a:t>
                      </a:r>
                      <a:endParaRPr lang="en-US" sz="900" dirty="0">
                        <a:latin typeface="Arial" panose="020B0604020202020204" pitchFamily="34" charset="0"/>
                        <a:cs typeface="Arial" panose="020B0604020202020204" pitchFamily="34" charset="0"/>
                      </a:endParaRPr>
                    </a:p>
                  </a:txBody>
                  <a:tcPr>
                    <a:solidFill>
                      <a:srgbClr val="002060"/>
                    </a:solidFill>
                  </a:tcPr>
                </a:tc>
                <a:tc>
                  <a:txBody>
                    <a:bodyPr/>
                    <a:lstStyle/>
                    <a:p>
                      <a:pPr algn="ctr"/>
                      <a:r>
                        <a:rPr lang="en-US" sz="900" dirty="0" smtClean="0">
                          <a:latin typeface="Arial" panose="020B0604020202020204" pitchFamily="34" charset="0"/>
                          <a:cs typeface="Arial" panose="020B0604020202020204" pitchFamily="34" charset="0"/>
                        </a:rPr>
                        <a:t>5 year Target</a:t>
                      </a:r>
                      <a:endParaRPr lang="en-US" sz="900" dirty="0">
                        <a:latin typeface="Arial" panose="020B0604020202020204" pitchFamily="34" charset="0"/>
                        <a:cs typeface="Arial" panose="020B0604020202020204" pitchFamily="34" charset="0"/>
                      </a:endParaRPr>
                    </a:p>
                  </a:txBody>
                  <a:tcPr>
                    <a:solidFill>
                      <a:srgbClr val="002060"/>
                    </a:solidFill>
                  </a:tcPr>
                </a:tc>
              </a:tr>
              <a:tr h="244188">
                <a:tc>
                  <a:txBody>
                    <a:bodyPr/>
                    <a:lstStyle/>
                    <a:p>
                      <a:r>
                        <a:rPr lang="en-US" sz="1000" baseline="0" dirty="0" smtClean="0">
                          <a:solidFill>
                            <a:srgbClr val="002060"/>
                          </a:solidFill>
                          <a:latin typeface="Arial" panose="020B0604020202020204" pitchFamily="34" charset="0"/>
                          <a:cs typeface="Arial" panose="020B0604020202020204" pitchFamily="34" charset="0"/>
                        </a:rPr>
                        <a:t>New Revenue</a:t>
                      </a:r>
                      <a:endParaRPr lang="en-US" sz="1000" dirty="0">
                        <a:solidFill>
                          <a:srgbClr val="002060"/>
                        </a:solidFill>
                        <a:latin typeface="Arial" panose="020B0604020202020204" pitchFamily="34" charset="0"/>
                        <a:cs typeface="Arial" panose="020B0604020202020204" pitchFamily="34" charset="0"/>
                      </a:endParaRPr>
                    </a:p>
                  </a:txBody>
                  <a:tcPr/>
                </a:tc>
                <a:tc>
                  <a:txBody>
                    <a:bodyPr/>
                    <a:lstStyle/>
                    <a:p>
                      <a:r>
                        <a:rPr lang="en-US" sz="1000" dirty="0" smtClean="0">
                          <a:solidFill>
                            <a:srgbClr val="002060"/>
                          </a:solidFill>
                          <a:latin typeface="Arial" panose="020B0604020202020204" pitchFamily="34" charset="0"/>
                          <a:cs typeface="Arial" panose="020B0604020202020204" pitchFamily="34" charset="0"/>
                        </a:rPr>
                        <a:t>$0.5M</a:t>
                      </a:r>
                      <a:endParaRPr lang="en-US" sz="1000" dirty="0">
                        <a:solidFill>
                          <a:srgbClr val="002060"/>
                        </a:solidFill>
                        <a:latin typeface="Arial" panose="020B0604020202020204" pitchFamily="34" charset="0"/>
                        <a:cs typeface="Arial" panose="020B0604020202020204" pitchFamily="34" charset="0"/>
                      </a:endParaRPr>
                    </a:p>
                  </a:txBody>
                  <a:tcPr/>
                </a:tc>
                <a:tc>
                  <a:txBody>
                    <a:bodyPr/>
                    <a:lstStyle/>
                    <a:p>
                      <a:endParaRPr lang="en-US" sz="1000" dirty="0">
                        <a:solidFill>
                          <a:srgbClr val="002060"/>
                        </a:solidFill>
                        <a:latin typeface="Arial" panose="020B0604020202020204" pitchFamily="34" charset="0"/>
                        <a:cs typeface="Arial" panose="020B0604020202020204" pitchFamily="34" charset="0"/>
                      </a:endParaRPr>
                    </a:p>
                  </a:txBody>
                  <a:tcPr/>
                </a:tc>
                <a:tc>
                  <a:txBody>
                    <a:bodyPr/>
                    <a:lstStyle/>
                    <a:p>
                      <a:endParaRPr lang="en-US" sz="1000" dirty="0">
                        <a:solidFill>
                          <a:srgbClr val="002060"/>
                        </a:solidFill>
                        <a:latin typeface="Arial" panose="020B0604020202020204" pitchFamily="34" charset="0"/>
                        <a:cs typeface="Arial" panose="020B0604020202020204" pitchFamily="34" charset="0"/>
                      </a:endParaRPr>
                    </a:p>
                  </a:txBody>
                  <a:tcPr/>
                </a:tc>
              </a:tr>
              <a:tr h="204537">
                <a:tc>
                  <a:txBody>
                    <a:bodyPr/>
                    <a:lstStyle/>
                    <a:p>
                      <a:r>
                        <a:rPr lang="en-US" sz="1000" baseline="0" dirty="0" smtClean="0">
                          <a:solidFill>
                            <a:srgbClr val="002060"/>
                          </a:solidFill>
                          <a:latin typeface="Arial" panose="020B0604020202020204" pitchFamily="34" charset="0"/>
                          <a:cs typeface="Arial" panose="020B0604020202020204" pitchFamily="34" charset="0"/>
                        </a:rPr>
                        <a:t>Cost Savings</a:t>
                      </a:r>
                      <a:endParaRPr lang="en-US" sz="1000" dirty="0">
                        <a:solidFill>
                          <a:srgbClr val="002060"/>
                        </a:solidFill>
                        <a:latin typeface="Arial" panose="020B0604020202020204" pitchFamily="34" charset="0"/>
                        <a:cs typeface="Arial" panose="020B0604020202020204" pitchFamily="34" charset="0"/>
                      </a:endParaRPr>
                    </a:p>
                  </a:txBody>
                  <a:tcPr>
                    <a:solidFill>
                      <a:schemeClr val="bg1">
                        <a:lumMod val="85000"/>
                      </a:schemeClr>
                    </a:solidFill>
                  </a:tcPr>
                </a:tc>
                <a:tc>
                  <a:txBody>
                    <a:bodyPr/>
                    <a:lstStyle/>
                    <a:p>
                      <a:r>
                        <a:rPr lang="en-US" sz="1000" dirty="0" smtClean="0">
                          <a:solidFill>
                            <a:srgbClr val="002060"/>
                          </a:solidFill>
                          <a:latin typeface="Arial" panose="020B0604020202020204" pitchFamily="34" charset="0"/>
                          <a:cs typeface="Arial" panose="020B0604020202020204" pitchFamily="34" charset="0"/>
                        </a:rPr>
                        <a:t>$4.7M</a:t>
                      </a:r>
                      <a:endParaRPr lang="en-US" sz="1000" dirty="0">
                        <a:solidFill>
                          <a:srgbClr val="002060"/>
                        </a:solidFill>
                        <a:latin typeface="Arial" panose="020B0604020202020204" pitchFamily="34" charset="0"/>
                        <a:cs typeface="Arial" panose="020B0604020202020204" pitchFamily="34" charset="0"/>
                      </a:endParaRPr>
                    </a:p>
                  </a:txBody>
                  <a:tcPr>
                    <a:solidFill>
                      <a:schemeClr val="bg1">
                        <a:lumMod val="85000"/>
                      </a:schemeClr>
                    </a:solidFill>
                  </a:tcPr>
                </a:tc>
                <a:tc>
                  <a:txBody>
                    <a:bodyPr/>
                    <a:lstStyle/>
                    <a:p>
                      <a:endParaRPr lang="en-US" sz="1000" dirty="0">
                        <a:solidFill>
                          <a:srgbClr val="002060"/>
                        </a:solidFill>
                        <a:latin typeface="Arial" panose="020B0604020202020204" pitchFamily="34" charset="0"/>
                        <a:cs typeface="Arial" panose="020B0604020202020204" pitchFamily="34" charset="0"/>
                      </a:endParaRPr>
                    </a:p>
                  </a:txBody>
                  <a:tcPr>
                    <a:solidFill>
                      <a:schemeClr val="bg1">
                        <a:lumMod val="85000"/>
                      </a:schemeClr>
                    </a:solidFill>
                  </a:tcPr>
                </a:tc>
                <a:tc>
                  <a:txBody>
                    <a:bodyPr/>
                    <a:lstStyle/>
                    <a:p>
                      <a:endParaRPr lang="en-US" sz="1000" dirty="0">
                        <a:solidFill>
                          <a:srgbClr val="002060"/>
                        </a:solidFill>
                        <a:latin typeface="Arial" panose="020B0604020202020204" pitchFamily="34" charset="0"/>
                        <a:cs typeface="Arial" panose="020B0604020202020204" pitchFamily="34" charset="0"/>
                      </a:endParaRPr>
                    </a:p>
                  </a:txBody>
                  <a:tcPr>
                    <a:solidFill>
                      <a:schemeClr val="bg1">
                        <a:lumMod val="85000"/>
                      </a:schemeClr>
                    </a:solidFill>
                  </a:tcPr>
                </a:tc>
              </a:tr>
              <a:tr h="258418">
                <a:tc>
                  <a:txBody>
                    <a:bodyPr/>
                    <a:lstStyle/>
                    <a:p>
                      <a:r>
                        <a:rPr lang="en-US" sz="1000" dirty="0" smtClean="0">
                          <a:solidFill>
                            <a:srgbClr val="002060"/>
                          </a:solidFill>
                          <a:latin typeface="Arial" panose="020B0604020202020204" pitchFamily="34" charset="0"/>
                          <a:cs typeface="Arial" panose="020B0604020202020204" pitchFamily="34" charset="0"/>
                        </a:rPr>
                        <a:t>IT Capital </a:t>
                      </a:r>
                      <a:endParaRPr lang="en-US" sz="1000" dirty="0">
                        <a:solidFill>
                          <a:srgbClr val="002060"/>
                        </a:solidFill>
                        <a:latin typeface="Arial" panose="020B0604020202020204" pitchFamily="34" charset="0"/>
                        <a:cs typeface="Arial" panose="020B0604020202020204" pitchFamily="34" charset="0"/>
                      </a:endParaRPr>
                    </a:p>
                  </a:txBody>
                  <a:tcPr/>
                </a:tc>
                <a:tc>
                  <a:txBody>
                    <a:bodyPr/>
                    <a:lstStyle/>
                    <a:p>
                      <a:r>
                        <a:rPr lang="en-US" sz="1000" dirty="0" smtClean="0">
                          <a:solidFill>
                            <a:srgbClr val="002060"/>
                          </a:solidFill>
                          <a:latin typeface="Arial" panose="020B0604020202020204" pitchFamily="34" charset="0"/>
                          <a:cs typeface="Arial" panose="020B0604020202020204" pitchFamily="34" charset="0"/>
                        </a:rPr>
                        <a:t>$2.0M</a:t>
                      </a:r>
                      <a:endParaRPr lang="en-US" sz="1000" dirty="0">
                        <a:solidFill>
                          <a:srgbClr val="002060"/>
                        </a:solidFill>
                        <a:latin typeface="Arial" panose="020B0604020202020204" pitchFamily="34" charset="0"/>
                        <a:cs typeface="Arial" panose="020B0604020202020204" pitchFamily="34" charset="0"/>
                      </a:endParaRPr>
                    </a:p>
                  </a:txBody>
                  <a:tcPr/>
                </a:tc>
                <a:tc>
                  <a:txBody>
                    <a:bodyPr/>
                    <a:lstStyle/>
                    <a:p>
                      <a:pPr algn="ctr"/>
                      <a:endParaRPr lang="en-US" sz="1000" dirty="0">
                        <a:solidFill>
                          <a:srgbClr val="002060"/>
                        </a:solidFill>
                        <a:latin typeface="Arial" panose="020B0604020202020204" pitchFamily="34" charset="0"/>
                        <a:cs typeface="Arial" panose="020B0604020202020204" pitchFamily="34" charset="0"/>
                      </a:endParaRPr>
                    </a:p>
                  </a:txBody>
                  <a:tcPr/>
                </a:tc>
                <a:tc>
                  <a:txBody>
                    <a:bodyPr/>
                    <a:lstStyle/>
                    <a:p>
                      <a:pPr algn="ctr"/>
                      <a:endParaRPr lang="en-US" sz="1000" dirty="0">
                        <a:solidFill>
                          <a:srgbClr val="002060"/>
                        </a:solidFill>
                        <a:latin typeface="Arial" panose="020B0604020202020204" pitchFamily="34" charset="0"/>
                        <a:cs typeface="Arial" panose="020B0604020202020204" pitchFamily="34" charset="0"/>
                      </a:endParaRPr>
                    </a:p>
                  </a:txBody>
                  <a:tcPr/>
                </a:tc>
              </a:tr>
              <a:tr h="273378">
                <a:tc>
                  <a:txBody>
                    <a:bodyPr/>
                    <a:lstStyle/>
                    <a:p>
                      <a:r>
                        <a:rPr lang="en-US" sz="1000" baseline="0" dirty="0" smtClean="0">
                          <a:solidFill>
                            <a:srgbClr val="002060"/>
                          </a:solidFill>
                          <a:latin typeface="Arial" panose="020B0604020202020204" pitchFamily="34" charset="0"/>
                          <a:cs typeface="Arial" panose="020B0604020202020204" pitchFamily="34" charset="0"/>
                        </a:rPr>
                        <a:t>HW / SW</a:t>
                      </a:r>
                      <a:endParaRPr lang="en-US" sz="1000" dirty="0">
                        <a:solidFill>
                          <a:srgbClr val="002060"/>
                        </a:solidFill>
                        <a:latin typeface="Arial" panose="020B0604020202020204" pitchFamily="34" charset="0"/>
                        <a:cs typeface="Arial" panose="020B0604020202020204" pitchFamily="34" charset="0"/>
                      </a:endParaRPr>
                    </a:p>
                  </a:txBody>
                  <a:tcPr>
                    <a:solidFill>
                      <a:schemeClr val="bg1">
                        <a:lumMod val="85000"/>
                      </a:schemeClr>
                    </a:solidFill>
                  </a:tcPr>
                </a:tc>
                <a:tc>
                  <a:txBody>
                    <a:bodyPr/>
                    <a:lstStyle/>
                    <a:p>
                      <a:endParaRPr lang="en-US" sz="1000" dirty="0">
                        <a:solidFill>
                          <a:srgbClr val="002060"/>
                        </a:solidFill>
                        <a:latin typeface="Arial" panose="020B0604020202020204" pitchFamily="34" charset="0"/>
                        <a:cs typeface="Arial" panose="020B0604020202020204" pitchFamily="34" charset="0"/>
                      </a:endParaRPr>
                    </a:p>
                  </a:txBody>
                  <a:tcPr>
                    <a:solidFill>
                      <a:schemeClr val="bg1">
                        <a:lumMod val="85000"/>
                      </a:schemeClr>
                    </a:solidFill>
                  </a:tcPr>
                </a:tc>
                <a:tc>
                  <a:txBody>
                    <a:bodyPr/>
                    <a:lstStyle/>
                    <a:p>
                      <a:endParaRPr lang="en-US" sz="1000" dirty="0">
                        <a:solidFill>
                          <a:srgbClr val="002060"/>
                        </a:solidFill>
                        <a:latin typeface="Arial" panose="020B0604020202020204" pitchFamily="34" charset="0"/>
                        <a:cs typeface="Arial" panose="020B0604020202020204" pitchFamily="34" charset="0"/>
                      </a:endParaRPr>
                    </a:p>
                  </a:txBody>
                  <a:tcPr>
                    <a:solidFill>
                      <a:schemeClr val="bg1">
                        <a:lumMod val="85000"/>
                      </a:schemeClr>
                    </a:solidFill>
                  </a:tcPr>
                </a:tc>
                <a:tc>
                  <a:txBody>
                    <a:bodyPr/>
                    <a:lstStyle/>
                    <a:p>
                      <a:endParaRPr lang="en-US" sz="1000" dirty="0">
                        <a:solidFill>
                          <a:srgbClr val="002060"/>
                        </a:solidFill>
                        <a:latin typeface="Arial" panose="020B0604020202020204" pitchFamily="34" charset="0"/>
                        <a:cs typeface="Arial" panose="020B0604020202020204" pitchFamily="34" charset="0"/>
                      </a:endParaRPr>
                    </a:p>
                  </a:txBody>
                  <a:tcPr>
                    <a:solidFill>
                      <a:schemeClr val="bg1">
                        <a:lumMod val="85000"/>
                      </a:schemeClr>
                    </a:solidFill>
                  </a:tcPr>
                </a:tc>
              </a:tr>
            </a:tbl>
          </a:graphicData>
        </a:graphic>
      </p:graphicFrame>
      <p:sp>
        <p:nvSpPr>
          <p:cNvPr id="18" name="Content Placeholder 2"/>
          <p:cNvSpPr txBox="1">
            <a:spLocks/>
          </p:cNvSpPr>
          <p:nvPr/>
        </p:nvSpPr>
        <p:spPr bwMode="auto">
          <a:xfrm>
            <a:off x="5686425" y="2495550"/>
            <a:ext cx="3238294" cy="814210"/>
          </a:xfrm>
          <a:prstGeom prst="rect">
            <a:avLst/>
          </a:prstGeom>
          <a:solidFill>
            <a:schemeClr val="bg1">
              <a:lumMod val="85000"/>
            </a:schemeClr>
          </a:solidFill>
          <a:ln w="28575" cmpd="thinThick">
            <a:solidFill>
              <a:srgbClr val="0070C0"/>
            </a:solidFill>
          </a:ln>
        </p:spPr>
        <p:txBody>
          <a:bodyPr vert="horz" lIns="0" tIns="0" rIns="0" bIns="0" rtlCol="0">
            <a:noAutofit/>
          </a:bodyPr>
          <a:lstStyle>
            <a:lvl1pPr marL="0" indent="0" algn="l" defTabSz="457200" rtl="0" eaLnBrk="1" latinLnBrk="0" hangingPunct="1">
              <a:lnSpc>
                <a:spcPct val="100000"/>
              </a:lnSpc>
              <a:spcBef>
                <a:spcPts val="12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12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9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9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9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11125">
              <a:spcBef>
                <a:spcPts val="0"/>
              </a:spcBef>
            </a:pPr>
            <a:r>
              <a:rPr lang="en-US" sz="1100" dirty="0" smtClean="0">
                <a:solidFill>
                  <a:srgbClr val="002060"/>
                </a:solidFill>
                <a:latin typeface="Arial" panose="020B0604020202020204" pitchFamily="34" charset="0"/>
                <a:cs typeface="Arial" panose="020B0604020202020204" pitchFamily="34" charset="0"/>
              </a:rPr>
              <a:t>Technology Advancements:</a:t>
            </a:r>
          </a:p>
          <a:p>
            <a:pPr marL="282575" indent="-171450">
              <a:spcBef>
                <a:spcPts val="0"/>
              </a:spcBef>
              <a:buFont typeface="Arial" panose="020B0604020202020204" pitchFamily="34" charset="0"/>
              <a:buChar char="•"/>
            </a:pPr>
            <a:r>
              <a:rPr lang="en-US" sz="1100" b="0" dirty="0" smtClean="0">
                <a:solidFill>
                  <a:srgbClr val="002060"/>
                </a:solidFill>
                <a:latin typeface="Arial" panose="020B0604020202020204" pitchFamily="34" charset="0"/>
                <a:cs typeface="Arial" panose="020B0604020202020204" pitchFamily="34" charset="0"/>
              </a:rPr>
              <a:t>Conversational UI with customers</a:t>
            </a:r>
            <a:endParaRPr lang="en-US" sz="1100" b="0" dirty="0">
              <a:solidFill>
                <a:srgbClr val="002060"/>
              </a:solidFill>
              <a:latin typeface="Arial" panose="020B0604020202020204" pitchFamily="34" charset="0"/>
              <a:cs typeface="Arial" panose="020B0604020202020204" pitchFamily="34" charset="0"/>
            </a:endParaRPr>
          </a:p>
          <a:p>
            <a:pPr marL="282575" indent="-171450">
              <a:spcBef>
                <a:spcPts val="0"/>
              </a:spcBef>
              <a:buFont typeface="Arial" panose="020B0604020202020204" pitchFamily="34" charset="0"/>
              <a:buChar char="•"/>
            </a:pPr>
            <a:r>
              <a:rPr lang="en-US" sz="1100" b="0" dirty="0" smtClean="0">
                <a:solidFill>
                  <a:srgbClr val="002060"/>
                </a:solidFill>
                <a:latin typeface="Arial" panose="020B0604020202020204" pitchFamily="34" charset="0"/>
                <a:cs typeface="Arial" panose="020B0604020202020204" pitchFamily="34" charset="0"/>
              </a:rPr>
              <a:t>Machine learning capabilities</a:t>
            </a:r>
            <a:endParaRPr lang="en-US" sz="1100" b="0" dirty="0">
              <a:solidFill>
                <a:srgbClr val="002060"/>
              </a:solidFill>
              <a:latin typeface="Arial" panose="020B0604020202020204" pitchFamily="34" charset="0"/>
              <a:cs typeface="Arial" panose="020B0604020202020204" pitchFamily="34" charset="0"/>
            </a:endParaRPr>
          </a:p>
          <a:p>
            <a:pPr marL="282575" indent="-171450">
              <a:spcBef>
                <a:spcPts val="0"/>
              </a:spcBef>
              <a:buFont typeface="Arial" panose="020B0604020202020204" pitchFamily="34" charset="0"/>
              <a:buChar char="•"/>
            </a:pPr>
            <a:r>
              <a:rPr lang="en-US" sz="1100" b="0" dirty="0" smtClean="0">
                <a:solidFill>
                  <a:srgbClr val="002060"/>
                </a:solidFill>
                <a:latin typeface="Arial" panose="020B0604020202020204" pitchFamily="34" charset="0"/>
                <a:cs typeface="Arial" panose="020B0604020202020204" pitchFamily="34" charset="0"/>
              </a:rPr>
              <a:t>Natural Language processing capabilities</a:t>
            </a:r>
          </a:p>
        </p:txBody>
      </p:sp>
    </p:spTree>
    <p:extLst>
      <p:ext uri="{BB962C8B-B14F-4D97-AF65-F5344CB8AC3E}">
        <p14:creationId xmlns:p14="http://schemas.microsoft.com/office/powerpoint/2010/main" val="10091845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12D0507-9F86-7A45-BE8E-43760B9F92AA}" type="slidenum">
              <a:rPr lang="en-US" smtClean="0">
                <a:solidFill>
                  <a:srgbClr val="000000"/>
                </a:solidFill>
              </a:rPr>
              <a:pPr/>
              <a:t>11</a:t>
            </a:fld>
            <a:endParaRPr lang="en-US" dirty="0">
              <a:solidFill>
                <a:srgbClr val="000000"/>
              </a:solidFill>
            </a:endParaRPr>
          </a:p>
        </p:txBody>
      </p:sp>
      <p:sp>
        <p:nvSpPr>
          <p:cNvPr id="4" name="Title 3"/>
          <p:cNvSpPr>
            <a:spLocks noGrp="1"/>
          </p:cNvSpPr>
          <p:nvPr>
            <p:ph type="title"/>
          </p:nvPr>
        </p:nvSpPr>
        <p:spPr/>
        <p:txBody>
          <a:bodyPr/>
          <a:lstStyle/>
          <a:p>
            <a:r>
              <a:rPr lang="en-US" dirty="0" err="1"/>
              <a:t>ChatBots</a:t>
            </a:r>
            <a:r>
              <a:rPr lang="en-US" dirty="0"/>
              <a:t> for VEC/Europa and </a:t>
            </a:r>
            <a:r>
              <a:rPr lang="en-US" dirty="0" smtClean="0"/>
              <a:t>VE-CRM – page 2</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178290326"/>
              </p:ext>
            </p:extLst>
          </p:nvPr>
        </p:nvGraphicFramePr>
        <p:xfrm>
          <a:off x="282870" y="1530100"/>
          <a:ext cx="8640887" cy="2057400"/>
        </p:xfrm>
        <a:graphic>
          <a:graphicData uri="http://schemas.openxmlformats.org/drawingml/2006/table">
            <a:tbl>
              <a:tblPr firstRow="1" bandRow="1">
                <a:tableStyleId>{912C8C85-51F0-491E-9774-3900AFEF0FD7}</a:tableStyleId>
              </a:tblPr>
              <a:tblGrid>
                <a:gridCol w="2203155"/>
                <a:gridCol w="3133725"/>
                <a:gridCol w="590550"/>
                <a:gridCol w="619125"/>
                <a:gridCol w="600075"/>
                <a:gridCol w="723900"/>
                <a:gridCol w="770357"/>
              </a:tblGrid>
              <a:tr h="346849">
                <a:tc>
                  <a:txBody>
                    <a:bodyPr/>
                    <a:lstStyle/>
                    <a:p>
                      <a:r>
                        <a:rPr lang="en-US" sz="900" dirty="0" smtClean="0">
                          <a:latin typeface="Arial" panose="020B0604020202020204" pitchFamily="34" charset="0"/>
                          <a:cs typeface="Arial" panose="020B0604020202020204" pitchFamily="34" charset="0"/>
                        </a:rPr>
                        <a:t>Key</a:t>
                      </a:r>
                      <a:r>
                        <a:rPr lang="en-US" sz="900" baseline="0" dirty="0" smtClean="0">
                          <a:latin typeface="Arial" panose="020B0604020202020204" pitchFamily="34" charset="0"/>
                          <a:cs typeface="Arial" panose="020B0604020202020204" pitchFamily="34" charset="0"/>
                        </a:rPr>
                        <a:t> Deliverables for 2018 </a:t>
                      </a:r>
                      <a:endParaRPr lang="en-US" sz="900" dirty="0">
                        <a:latin typeface="Arial" panose="020B0604020202020204" pitchFamily="34" charset="0"/>
                        <a:cs typeface="Arial" panose="020B0604020202020204" pitchFamily="34" charset="0"/>
                      </a:endParaRPr>
                    </a:p>
                  </a:txBody>
                  <a:tcPr>
                    <a:solidFill>
                      <a:srgbClr val="002060"/>
                    </a:solidFill>
                  </a:tcPr>
                </a:tc>
                <a:tc>
                  <a:txBody>
                    <a:bodyPr/>
                    <a:lstStyle/>
                    <a:p>
                      <a:pPr algn="ctr"/>
                      <a:r>
                        <a:rPr lang="en-US" sz="900" dirty="0" smtClean="0">
                          <a:latin typeface="Arial" panose="020B0604020202020204" pitchFamily="34" charset="0"/>
                          <a:cs typeface="Arial" panose="020B0604020202020204" pitchFamily="34" charset="0"/>
                        </a:rPr>
                        <a:t>Description</a:t>
                      </a:r>
                      <a:endParaRPr lang="en-US" sz="900" dirty="0">
                        <a:latin typeface="Arial" panose="020B0604020202020204" pitchFamily="34" charset="0"/>
                        <a:cs typeface="Arial" panose="020B0604020202020204" pitchFamily="34" charset="0"/>
                      </a:endParaRPr>
                    </a:p>
                  </a:txBody>
                  <a:tcPr>
                    <a:solidFill>
                      <a:srgbClr val="002060"/>
                    </a:solidFill>
                  </a:tcPr>
                </a:tc>
                <a:tc>
                  <a:txBody>
                    <a:bodyPr/>
                    <a:lstStyle/>
                    <a:p>
                      <a:pPr algn="ctr"/>
                      <a:r>
                        <a:rPr lang="en-US" sz="800" dirty="0" smtClean="0">
                          <a:latin typeface="Arial" panose="020B0604020202020204" pitchFamily="34" charset="0"/>
                          <a:cs typeface="Arial" panose="020B0604020202020204" pitchFamily="34" charset="0"/>
                        </a:rPr>
                        <a:t>IT</a:t>
                      </a:r>
                      <a:r>
                        <a:rPr lang="en-US" sz="800" baseline="0" dirty="0" smtClean="0">
                          <a:latin typeface="Arial" panose="020B0604020202020204" pitchFamily="34" charset="0"/>
                          <a:cs typeface="Arial" panose="020B0604020202020204" pitchFamily="34" charset="0"/>
                        </a:rPr>
                        <a:t> Cost (Labor)</a:t>
                      </a:r>
                      <a:endParaRPr lang="en-US" sz="800" dirty="0">
                        <a:latin typeface="Arial" panose="020B0604020202020204" pitchFamily="34" charset="0"/>
                        <a:cs typeface="Arial" panose="020B0604020202020204" pitchFamily="34" charset="0"/>
                      </a:endParaRPr>
                    </a:p>
                  </a:txBody>
                  <a:tcPr>
                    <a:solidFill>
                      <a:srgbClr val="002060"/>
                    </a:solidFill>
                  </a:tcPr>
                </a:tc>
                <a:tc>
                  <a:txBody>
                    <a:bodyPr/>
                    <a:lstStyle/>
                    <a:p>
                      <a:pPr algn="ctr"/>
                      <a:r>
                        <a:rPr lang="en-US" sz="800" dirty="0" smtClean="0">
                          <a:latin typeface="Arial" panose="020B0604020202020204" pitchFamily="34" charset="0"/>
                          <a:cs typeface="Arial" panose="020B0604020202020204" pitchFamily="34" charset="0"/>
                        </a:rPr>
                        <a:t>In Year Revenue Target</a:t>
                      </a:r>
                      <a:endParaRPr lang="en-US" sz="800" dirty="0">
                        <a:latin typeface="Arial" panose="020B0604020202020204" pitchFamily="34" charset="0"/>
                        <a:cs typeface="Arial" panose="020B0604020202020204" pitchFamily="34" charset="0"/>
                      </a:endParaRPr>
                    </a:p>
                  </a:txBody>
                  <a:tcPr>
                    <a:solidFill>
                      <a:srgbClr val="002060"/>
                    </a:solidFill>
                  </a:tcPr>
                </a:tc>
                <a:tc>
                  <a:txBody>
                    <a:bodyPr/>
                    <a:lstStyle/>
                    <a:p>
                      <a:pPr algn="ctr"/>
                      <a:r>
                        <a:rPr lang="en-US" sz="800" dirty="0" smtClean="0">
                          <a:latin typeface="Arial" panose="020B0604020202020204" pitchFamily="34" charset="0"/>
                          <a:cs typeface="Arial" panose="020B0604020202020204" pitchFamily="34" charset="0"/>
                        </a:rPr>
                        <a:t>In Year</a:t>
                      </a:r>
                      <a:r>
                        <a:rPr lang="en-US" sz="800" baseline="0" dirty="0" smtClean="0">
                          <a:latin typeface="Arial" panose="020B0604020202020204" pitchFamily="34" charset="0"/>
                          <a:cs typeface="Arial" panose="020B0604020202020204" pitchFamily="34" charset="0"/>
                        </a:rPr>
                        <a:t> </a:t>
                      </a:r>
                    </a:p>
                    <a:p>
                      <a:pPr algn="ctr"/>
                      <a:r>
                        <a:rPr lang="en-US" sz="800" dirty="0" smtClean="0">
                          <a:latin typeface="Arial" panose="020B0604020202020204" pitchFamily="34" charset="0"/>
                          <a:cs typeface="Arial" panose="020B0604020202020204" pitchFamily="34" charset="0"/>
                        </a:rPr>
                        <a:t>Cost Savings </a:t>
                      </a:r>
                      <a:endParaRPr lang="en-US" sz="800" dirty="0">
                        <a:latin typeface="Arial" panose="020B0604020202020204" pitchFamily="34" charset="0"/>
                        <a:cs typeface="Arial" panose="020B0604020202020204" pitchFamily="34" charset="0"/>
                      </a:endParaRPr>
                    </a:p>
                  </a:txBody>
                  <a:tcPr>
                    <a:solidFill>
                      <a:srgbClr val="002060"/>
                    </a:solidFill>
                  </a:tcPr>
                </a:tc>
                <a:tc>
                  <a:txBody>
                    <a:bodyPr/>
                    <a:lstStyle/>
                    <a:p>
                      <a:pPr algn="ctr"/>
                      <a:r>
                        <a:rPr lang="en-US" sz="800" dirty="0" smtClean="0">
                          <a:latin typeface="Arial" panose="020B0604020202020204" pitchFamily="34" charset="0"/>
                          <a:cs typeface="Arial" panose="020B0604020202020204" pitchFamily="34" charset="0"/>
                        </a:rPr>
                        <a:t>In Year Cost Avoidance</a:t>
                      </a:r>
                      <a:endParaRPr lang="en-US" sz="800" dirty="0">
                        <a:latin typeface="Arial" panose="020B0604020202020204" pitchFamily="34" charset="0"/>
                        <a:cs typeface="Arial" panose="020B0604020202020204" pitchFamily="34" charset="0"/>
                      </a:endParaRPr>
                    </a:p>
                  </a:txBody>
                  <a:tcPr>
                    <a:solidFill>
                      <a:srgbClr val="002060"/>
                    </a:solidFill>
                  </a:tcPr>
                </a:tc>
                <a:tc>
                  <a:txBody>
                    <a:bodyPr/>
                    <a:lstStyle/>
                    <a:p>
                      <a:pPr algn="ctr"/>
                      <a:r>
                        <a:rPr lang="en-US" sz="800" dirty="0" smtClean="0">
                          <a:latin typeface="Arial" panose="020B0604020202020204" pitchFamily="34" charset="0"/>
                          <a:cs typeface="Arial" panose="020B0604020202020204" pitchFamily="34" charset="0"/>
                        </a:rPr>
                        <a:t>Target Production Month</a:t>
                      </a:r>
                      <a:endParaRPr lang="en-US" sz="800" dirty="0">
                        <a:latin typeface="Arial" panose="020B0604020202020204" pitchFamily="34" charset="0"/>
                        <a:cs typeface="Arial" panose="020B0604020202020204" pitchFamily="34" charset="0"/>
                      </a:endParaRPr>
                    </a:p>
                  </a:txBody>
                  <a:tcPr>
                    <a:solidFill>
                      <a:srgbClr val="002060"/>
                    </a:solidFill>
                  </a:tcPr>
                </a:tc>
              </a:tr>
              <a:tr h="269131">
                <a:tc>
                  <a:txBody>
                    <a:bodyPr/>
                    <a:lstStyle/>
                    <a:p>
                      <a:r>
                        <a:rPr lang="en-US" sz="900" dirty="0" smtClean="0">
                          <a:latin typeface="Arial" panose="020B0604020202020204" pitchFamily="34" charset="0"/>
                          <a:cs typeface="Arial" panose="020B0604020202020204" pitchFamily="34" charset="0"/>
                        </a:rPr>
                        <a:t>9.</a:t>
                      </a:r>
                      <a:r>
                        <a:rPr lang="en-US" sz="900" baseline="0" dirty="0" smtClean="0">
                          <a:latin typeface="Arial" panose="020B0604020202020204" pitchFamily="34" charset="0"/>
                          <a:cs typeface="Arial" panose="020B0604020202020204" pitchFamily="34" charset="0"/>
                        </a:rPr>
                        <a:t>  Expose Chatbot in VE-CRM</a:t>
                      </a:r>
                      <a:endParaRPr lang="en-US" sz="900" dirty="0">
                        <a:latin typeface="Arial" panose="020B0604020202020204" pitchFamily="34" charset="0"/>
                        <a:cs typeface="Arial" panose="020B0604020202020204" pitchFamily="34" charset="0"/>
                      </a:endParaRPr>
                    </a:p>
                  </a:txBody>
                  <a:tcPr/>
                </a:tc>
                <a:tc>
                  <a:txBody>
                    <a:bodyPr/>
                    <a:lstStyle/>
                    <a:p>
                      <a:r>
                        <a:rPr lang="en-US" sz="900" dirty="0" smtClean="0">
                          <a:latin typeface="Arial" panose="020B0604020202020204" pitchFamily="34" charset="0"/>
                          <a:cs typeface="Arial" panose="020B0604020202020204" pitchFamily="34" charset="0"/>
                        </a:rPr>
                        <a:t>The bot should</a:t>
                      </a:r>
                      <a:r>
                        <a:rPr lang="en-US" sz="900" baseline="0" dirty="0" smtClean="0">
                          <a:latin typeface="Arial" panose="020B0604020202020204" pitchFamily="34" charset="0"/>
                          <a:cs typeface="Arial" panose="020B0604020202020204" pitchFamily="34" charset="0"/>
                        </a:rPr>
                        <a:t>  be exposed in VE-CRM as well. Get our internal reps to use/train it</a:t>
                      </a:r>
                      <a:endParaRPr lang="en-US" sz="900" dirty="0">
                        <a:latin typeface="Arial" panose="020B0604020202020204" pitchFamily="34" charset="0"/>
                        <a:cs typeface="Arial" panose="020B0604020202020204" pitchFamily="34" charset="0"/>
                      </a:endParaRPr>
                    </a:p>
                  </a:txBody>
                  <a:tcPr/>
                </a:tc>
                <a:tc>
                  <a:txBody>
                    <a:bodyPr/>
                    <a:lstStyle/>
                    <a:p>
                      <a:r>
                        <a:rPr lang="en-US" sz="900" dirty="0" smtClean="0">
                          <a:latin typeface="Arial" panose="020B0604020202020204" pitchFamily="34" charset="0"/>
                          <a:cs typeface="Arial" panose="020B0604020202020204" pitchFamily="34" charset="0"/>
                        </a:rPr>
                        <a:t>0.1M</a:t>
                      </a:r>
                      <a:endParaRPr lang="en-US" sz="900" dirty="0">
                        <a:latin typeface="Arial" panose="020B0604020202020204" pitchFamily="34" charset="0"/>
                        <a:cs typeface="Arial" panose="020B0604020202020204" pitchFamily="34" charset="0"/>
                      </a:endParaRPr>
                    </a:p>
                  </a:txBody>
                  <a:tcPr/>
                </a:tc>
                <a:tc>
                  <a:txBody>
                    <a:bodyPr/>
                    <a:lstStyle/>
                    <a:p>
                      <a:endParaRPr lang="en-US" sz="900" dirty="0">
                        <a:latin typeface="Arial" panose="020B0604020202020204" pitchFamily="34" charset="0"/>
                        <a:cs typeface="Arial" panose="020B0604020202020204" pitchFamily="34" charset="0"/>
                      </a:endParaRPr>
                    </a:p>
                  </a:txBody>
                  <a:tcPr/>
                </a:tc>
                <a:tc>
                  <a:txBody>
                    <a:bodyPr/>
                    <a:lstStyle/>
                    <a:p>
                      <a:r>
                        <a:rPr lang="en-US" sz="900" dirty="0" smtClean="0">
                          <a:latin typeface="Arial" panose="020B0604020202020204" pitchFamily="34" charset="0"/>
                          <a:cs typeface="Arial" panose="020B0604020202020204" pitchFamily="34" charset="0"/>
                        </a:rPr>
                        <a:t>0.6M</a:t>
                      </a:r>
                      <a:endParaRPr lang="en-US" sz="900" dirty="0">
                        <a:latin typeface="Arial" panose="020B0604020202020204" pitchFamily="34" charset="0"/>
                        <a:cs typeface="Arial" panose="020B0604020202020204" pitchFamily="34" charset="0"/>
                      </a:endParaRPr>
                    </a:p>
                  </a:txBody>
                  <a:tcPr/>
                </a:tc>
                <a:tc>
                  <a:txBody>
                    <a:bodyPr/>
                    <a:lstStyle/>
                    <a:p>
                      <a:endParaRPr lang="en-US" sz="900" dirty="0">
                        <a:latin typeface="Arial" panose="020B0604020202020204" pitchFamily="34" charset="0"/>
                        <a:cs typeface="Arial" panose="020B0604020202020204" pitchFamily="34" charset="0"/>
                      </a:endParaRPr>
                    </a:p>
                  </a:txBody>
                  <a:tcPr/>
                </a:tc>
                <a:tc>
                  <a:txBody>
                    <a:bodyPr/>
                    <a:lstStyle/>
                    <a:p>
                      <a:r>
                        <a:rPr lang="en-US" sz="900" dirty="0" smtClean="0">
                          <a:latin typeface="Arial" panose="020B0604020202020204" pitchFamily="34" charset="0"/>
                          <a:cs typeface="Arial" panose="020B0604020202020204" pitchFamily="34" charset="0"/>
                        </a:rPr>
                        <a:t>Mar</a:t>
                      </a:r>
                      <a:endParaRPr lang="en-US" sz="900" dirty="0">
                        <a:latin typeface="Arial" panose="020B0604020202020204" pitchFamily="34" charset="0"/>
                        <a:cs typeface="Arial" panose="020B0604020202020204" pitchFamily="34" charset="0"/>
                      </a:endParaRPr>
                    </a:p>
                  </a:txBody>
                  <a:tcPr/>
                </a:tc>
              </a:tr>
              <a:tr h="295275">
                <a:tc>
                  <a:txBody>
                    <a:bodyPr/>
                    <a:lstStyle/>
                    <a:p>
                      <a:r>
                        <a:rPr lang="en-US" sz="900" dirty="0" smtClean="0">
                          <a:latin typeface="Arial" panose="020B0604020202020204" pitchFamily="34" charset="0"/>
                          <a:cs typeface="Arial" panose="020B0604020202020204" pitchFamily="34" charset="0"/>
                        </a:rPr>
                        <a:t>10.  Connect</a:t>
                      </a:r>
                      <a:r>
                        <a:rPr lang="en-US" sz="900" baseline="0" dirty="0" smtClean="0">
                          <a:latin typeface="Arial" panose="020B0604020202020204" pitchFamily="34" charset="0"/>
                          <a:cs typeface="Arial" panose="020B0604020202020204" pitchFamily="34" charset="0"/>
                        </a:rPr>
                        <a:t> Chatbot to Screener</a:t>
                      </a:r>
                      <a:endParaRPr lang="en-US" sz="900" dirty="0">
                        <a:latin typeface="Arial" panose="020B0604020202020204" pitchFamily="34" charset="0"/>
                        <a:cs typeface="Arial" panose="020B0604020202020204" pitchFamily="34" charset="0"/>
                      </a:endParaRPr>
                    </a:p>
                  </a:txBody>
                  <a:tcPr>
                    <a:solidFill>
                      <a:schemeClr val="bg1">
                        <a:lumMod val="85000"/>
                      </a:schemeClr>
                    </a:solidFill>
                  </a:tcPr>
                </a:tc>
                <a:tc>
                  <a:txBody>
                    <a:bodyPr/>
                    <a:lstStyle/>
                    <a:p>
                      <a:r>
                        <a:rPr lang="en-US" sz="900" dirty="0" smtClean="0">
                          <a:latin typeface="Arial" panose="020B0604020202020204" pitchFamily="34" charset="0"/>
                          <a:cs typeface="Arial" panose="020B0604020202020204" pitchFamily="34" charset="0"/>
                        </a:rPr>
                        <a:t>Based on user input provided on Screener, have</a:t>
                      </a:r>
                      <a:r>
                        <a:rPr lang="en-US" sz="900" baseline="0" dirty="0" smtClean="0">
                          <a:latin typeface="Arial" panose="020B0604020202020204" pitchFamily="34" charset="0"/>
                          <a:cs typeface="Arial" panose="020B0604020202020204" pitchFamily="34" charset="0"/>
                        </a:rPr>
                        <a:t> the bot get the needed answers before the rep has to go through the motions</a:t>
                      </a:r>
                      <a:endParaRPr lang="en-US" sz="900" dirty="0">
                        <a:latin typeface="Arial" panose="020B0604020202020204" pitchFamily="34" charset="0"/>
                        <a:cs typeface="Arial" panose="020B0604020202020204" pitchFamily="34" charset="0"/>
                      </a:endParaRPr>
                    </a:p>
                  </a:txBody>
                  <a:tcPr>
                    <a:solidFill>
                      <a:schemeClr val="bg1">
                        <a:lumMod val="85000"/>
                      </a:schemeClr>
                    </a:solidFill>
                  </a:tcPr>
                </a:tc>
                <a:tc>
                  <a:txBody>
                    <a:bodyPr/>
                    <a:lstStyle/>
                    <a:p>
                      <a:r>
                        <a:rPr lang="en-US" sz="900" dirty="0" smtClean="0">
                          <a:latin typeface="Arial" panose="020B0604020202020204" pitchFamily="34" charset="0"/>
                          <a:cs typeface="Arial" panose="020B0604020202020204" pitchFamily="34" charset="0"/>
                        </a:rPr>
                        <a:t>0.3M</a:t>
                      </a:r>
                      <a:endParaRPr lang="en-US" sz="900" dirty="0">
                        <a:latin typeface="Arial" panose="020B0604020202020204" pitchFamily="34" charset="0"/>
                        <a:cs typeface="Arial" panose="020B0604020202020204" pitchFamily="34" charset="0"/>
                      </a:endParaRPr>
                    </a:p>
                  </a:txBody>
                  <a:tcPr>
                    <a:solidFill>
                      <a:schemeClr val="bg1">
                        <a:lumMod val="85000"/>
                      </a:schemeClr>
                    </a:solidFill>
                  </a:tcPr>
                </a:tc>
                <a:tc>
                  <a:txBody>
                    <a:bodyPr/>
                    <a:lstStyle/>
                    <a:p>
                      <a:endParaRPr lang="en-US" sz="900" dirty="0">
                        <a:latin typeface="Arial" panose="020B0604020202020204" pitchFamily="34" charset="0"/>
                        <a:cs typeface="Arial" panose="020B0604020202020204" pitchFamily="34" charset="0"/>
                      </a:endParaRPr>
                    </a:p>
                  </a:txBody>
                  <a:tcPr>
                    <a:solidFill>
                      <a:schemeClr val="bg1">
                        <a:lumMod val="85000"/>
                      </a:schemeClr>
                    </a:solidFill>
                  </a:tcPr>
                </a:tc>
                <a:tc>
                  <a:txBody>
                    <a:bodyPr/>
                    <a:lstStyle/>
                    <a:p>
                      <a:r>
                        <a:rPr lang="en-US" sz="900" dirty="0" smtClean="0">
                          <a:latin typeface="Arial" panose="020B0604020202020204" pitchFamily="34" charset="0"/>
                          <a:cs typeface="Arial" panose="020B0604020202020204" pitchFamily="34" charset="0"/>
                        </a:rPr>
                        <a:t>0.8M</a:t>
                      </a:r>
                      <a:endParaRPr lang="en-US" sz="900" dirty="0">
                        <a:latin typeface="Arial" panose="020B0604020202020204" pitchFamily="34" charset="0"/>
                        <a:cs typeface="Arial" panose="020B0604020202020204" pitchFamily="34" charset="0"/>
                      </a:endParaRPr>
                    </a:p>
                  </a:txBody>
                  <a:tcPr>
                    <a:solidFill>
                      <a:schemeClr val="bg1">
                        <a:lumMod val="85000"/>
                      </a:schemeClr>
                    </a:solidFill>
                  </a:tcPr>
                </a:tc>
                <a:tc>
                  <a:txBody>
                    <a:bodyPr/>
                    <a:lstStyle/>
                    <a:p>
                      <a:endParaRPr lang="en-US" sz="900" dirty="0">
                        <a:latin typeface="Arial" panose="020B0604020202020204" pitchFamily="34" charset="0"/>
                        <a:cs typeface="Arial" panose="020B0604020202020204" pitchFamily="34" charset="0"/>
                      </a:endParaRPr>
                    </a:p>
                  </a:txBody>
                  <a:tcPr>
                    <a:solidFill>
                      <a:schemeClr val="bg1">
                        <a:lumMod val="85000"/>
                      </a:schemeClr>
                    </a:solidFill>
                  </a:tcPr>
                </a:tc>
                <a:tc>
                  <a:txBody>
                    <a:bodyPr/>
                    <a:lstStyle/>
                    <a:p>
                      <a:r>
                        <a:rPr lang="en-US" sz="900" dirty="0" smtClean="0">
                          <a:latin typeface="Arial" panose="020B0604020202020204" pitchFamily="34" charset="0"/>
                          <a:cs typeface="Arial" panose="020B0604020202020204" pitchFamily="34" charset="0"/>
                        </a:rPr>
                        <a:t>Apr</a:t>
                      </a:r>
                      <a:endParaRPr lang="en-US" sz="900" dirty="0">
                        <a:latin typeface="Arial" panose="020B0604020202020204" pitchFamily="34" charset="0"/>
                        <a:cs typeface="Arial" panose="020B0604020202020204" pitchFamily="34" charset="0"/>
                      </a:endParaRPr>
                    </a:p>
                  </a:txBody>
                  <a:tcPr>
                    <a:solidFill>
                      <a:schemeClr val="bg1">
                        <a:lumMod val="85000"/>
                      </a:schemeClr>
                    </a:solidFill>
                  </a:tcPr>
                </a:tc>
              </a:tr>
              <a:tr h="295275">
                <a:tc>
                  <a:txBody>
                    <a:bodyPr/>
                    <a:lstStyle/>
                    <a:p>
                      <a:r>
                        <a:rPr lang="en-US" sz="900" dirty="0" smtClean="0">
                          <a:latin typeface="Arial" panose="020B0604020202020204" pitchFamily="34" charset="0"/>
                          <a:cs typeface="Arial" panose="020B0604020202020204" pitchFamily="34" charset="0"/>
                        </a:rPr>
                        <a:t>11.  Review</a:t>
                      </a:r>
                      <a:r>
                        <a:rPr lang="en-US" sz="900" baseline="0" dirty="0" smtClean="0">
                          <a:latin typeface="Arial" panose="020B0604020202020204" pitchFamily="34" charset="0"/>
                          <a:cs typeface="Arial" panose="020B0604020202020204" pitchFamily="34" charset="0"/>
                        </a:rPr>
                        <a:t> </a:t>
                      </a:r>
                      <a:r>
                        <a:rPr lang="en-US" sz="900" baseline="0" dirty="0" err="1" smtClean="0">
                          <a:latin typeface="Arial" panose="020B0604020202020204" pitchFamily="34" charset="0"/>
                          <a:cs typeface="Arial" panose="020B0604020202020204" pitchFamily="34" charset="0"/>
                        </a:rPr>
                        <a:t>Verint</a:t>
                      </a:r>
                      <a:r>
                        <a:rPr lang="en-US" sz="900" baseline="0" dirty="0" smtClean="0">
                          <a:latin typeface="Arial" panose="020B0604020202020204" pitchFamily="34" charset="0"/>
                          <a:cs typeface="Arial" panose="020B0604020202020204" pitchFamily="34" charset="0"/>
                        </a:rPr>
                        <a:t> speech to text </a:t>
                      </a:r>
                      <a:r>
                        <a:rPr lang="en-US" sz="900" baseline="0" dirty="0" err="1" smtClean="0">
                          <a:latin typeface="Arial" panose="020B0604020202020204" pitchFamily="34" charset="0"/>
                          <a:cs typeface="Arial" panose="020B0604020202020204" pitchFamily="34" charset="0"/>
                        </a:rPr>
                        <a:t>datastore</a:t>
                      </a:r>
                      <a:r>
                        <a:rPr lang="en-US" sz="900" baseline="0" dirty="0" smtClean="0">
                          <a:latin typeface="Arial" panose="020B0604020202020204" pitchFamily="34" charset="0"/>
                          <a:cs typeface="Arial" panose="020B0604020202020204" pitchFamily="34" charset="0"/>
                        </a:rPr>
                        <a:t> and  use it to train the bot</a:t>
                      </a:r>
                      <a:endParaRPr lang="en-US" sz="900" dirty="0">
                        <a:latin typeface="Arial" panose="020B0604020202020204" pitchFamily="34" charset="0"/>
                        <a:cs typeface="Arial" panose="020B0604020202020204" pitchFamily="34" charset="0"/>
                      </a:endParaRPr>
                    </a:p>
                  </a:txBody>
                  <a:tcPr/>
                </a:tc>
                <a:tc>
                  <a:txBody>
                    <a:bodyPr/>
                    <a:lstStyle/>
                    <a:p>
                      <a:r>
                        <a:rPr lang="en-US" sz="900" dirty="0" smtClean="0">
                          <a:latin typeface="Arial" panose="020B0604020202020204" pitchFamily="34" charset="0"/>
                          <a:cs typeface="Arial" panose="020B0604020202020204" pitchFamily="34" charset="0"/>
                        </a:rPr>
                        <a:t>Allows the bot to learn faster and become more relevant</a:t>
                      </a:r>
                      <a:r>
                        <a:rPr lang="en-US" sz="900" baseline="0" dirty="0" smtClean="0">
                          <a:latin typeface="Arial" panose="020B0604020202020204" pitchFamily="34" charset="0"/>
                          <a:cs typeface="Arial" panose="020B0604020202020204" pitchFamily="34" charset="0"/>
                        </a:rPr>
                        <a:t> to our end customers</a:t>
                      </a:r>
                      <a:endParaRPr lang="en-US" sz="900" dirty="0">
                        <a:latin typeface="Arial" panose="020B0604020202020204" pitchFamily="34" charset="0"/>
                        <a:cs typeface="Arial" panose="020B0604020202020204" pitchFamily="34" charset="0"/>
                      </a:endParaRPr>
                    </a:p>
                  </a:txBody>
                  <a:tcPr/>
                </a:tc>
                <a:tc>
                  <a:txBody>
                    <a:bodyPr/>
                    <a:lstStyle/>
                    <a:p>
                      <a:r>
                        <a:rPr lang="en-US" sz="900" dirty="0" smtClean="0">
                          <a:latin typeface="Arial" panose="020B0604020202020204" pitchFamily="34" charset="0"/>
                          <a:cs typeface="Arial" panose="020B0604020202020204" pitchFamily="34" charset="0"/>
                        </a:rPr>
                        <a:t>0.2M</a:t>
                      </a:r>
                      <a:endParaRPr lang="en-US" sz="900" dirty="0">
                        <a:latin typeface="Arial" panose="020B0604020202020204" pitchFamily="34" charset="0"/>
                        <a:cs typeface="Arial" panose="020B0604020202020204" pitchFamily="34" charset="0"/>
                      </a:endParaRPr>
                    </a:p>
                  </a:txBody>
                  <a:tcPr/>
                </a:tc>
                <a:tc>
                  <a:txBody>
                    <a:bodyPr/>
                    <a:lstStyle/>
                    <a:p>
                      <a:endParaRPr lang="en-US" sz="900" dirty="0">
                        <a:latin typeface="Arial" panose="020B0604020202020204" pitchFamily="34" charset="0"/>
                        <a:cs typeface="Arial" panose="020B0604020202020204" pitchFamily="34" charset="0"/>
                      </a:endParaRPr>
                    </a:p>
                  </a:txBody>
                  <a:tcPr/>
                </a:tc>
                <a:tc>
                  <a:txBody>
                    <a:bodyPr/>
                    <a:lstStyle/>
                    <a:p>
                      <a:endParaRPr lang="en-US" sz="900" dirty="0">
                        <a:latin typeface="Arial" panose="020B0604020202020204" pitchFamily="34" charset="0"/>
                        <a:cs typeface="Arial" panose="020B0604020202020204" pitchFamily="34" charset="0"/>
                      </a:endParaRPr>
                    </a:p>
                  </a:txBody>
                  <a:tcPr/>
                </a:tc>
                <a:tc>
                  <a:txBody>
                    <a:bodyPr/>
                    <a:lstStyle/>
                    <a:p>
                      <a:r>
                        <a:rPr lang="en-US" sz="900" dirty="0" smtClean="0">
                          <a:latin typeface="Arial" panose="020B0604020202020204" pitchFamily="34" charset="0"/>
                          <a:cs typeface="Arial" panose="020B0604020202020204" pitchFamily="34" charset="0"/>
                        </a:rPr>
                        <a:t>0.5M</a:t>
                      </a:r>
                      <a:endParaRPr lang="en-US" sz="900" dirty="0">
                        <a:latin typeface="Arial" panose="020B0604020202020204" pitchFamily="34" charset="0"/>
                        <a:cs typeface="Arial" panose="020B0604020202020204" pitchFamily="34" charset="0"/>
                      </a:endParaRPr>
                    </a:p>
                  </a:txBody>
                  <a:tcPr/>
                </a:tc>
                <a:tc>
                  <a:txBody>
                    <a:bodyPr/>
                    <a:lstStyle/>
                    <a:p>
                      <a:r>
                        <a:rPr lang="en-US" sz="900" dirty="0" smtClean="0">
                          <a:latin typeface="Arial" panose="020B0604020202020204" pitchFamily="34" charset="0"/>
                          <a:cs typeface="Arial" panose="020B0604020202020204" pitchFamily="34" charset="0"/>
                        </a:rPr>
                        <a:t>May</a:t>
                      </a:r>
                      <a:endParaRPr lang="en-US" sz="900" dirty="0">
                        <a:latin typeface="Arial" panose="020B0604020202020204" pitchFamily="34" charset="0"/>
                        <a:cs typeface="Arial" panose="020B0604020202020204" pitchFamily="34" charset="0"/>
                      </a:endParaRPr>
                    </a:p>
                  </a:txBody>
                  <a:tcPr/>
                </a:tc>
              </a:tr>
              <a:tr h="315457">
                <a:tc>
                  <a:txBody>
                    <a:bodyPr/>
                    <a:lstStyle/>
                    <a:p>
                      <a:r>
                        <a:rPr lang="en-US" sz="900" dirty="0" smtClean="0">
                          <a:latin typeface="Arial" panose="020B0604020202020204" pitchFamily="34" charset="0"/>
                          <a:cs typeface="Arial" panose="020B0604020202020204" pitchFamily="34" charset="0"/>
                        </a:rPr>
                        <a:t>12. ACD direct</a:t>
                      </a:r>
                      <a:r>
                        <a:rPr lang="en-US" sz="900" baseline="0" dirty="0" smtClean="0">
                          <a:latin typeface="Arial" panose="020B0604020202020204" pitchFamily="34" charset="0"/>
                          <a:cs typeface="Arial" panose="020B0604020202020204" pitchFamily="34" charset="0"/>
                        </a:rPr>
                        <a:t> to bot</a:t>
                      </a:r>
                      <a:endParaRPr lang="en-US" sz="900" dirty="0">
                        <a:latin typeface="Arial" panose="020B0604020202020204" pitchFamily="34" charset="0"/>
                        <a:cs typeface="Arial" panose="020B0604020202020204" pitchFamily="34" charset="0"/>
                      </a:endParaRPr>
                    </a:p>
                  </a:txBody>
                  <a:tcPr>
                    <a:solidFill>
                      <a:schemeClr val="bg1">
                        <a:lumMod val="85000"/>
                      </a:schemeClr>
                    </a:solidFill>
                  </a:tcPr>
                </a:tc>
                <a:tc>
                  <a:txBody>
                    <a:bodyPr/>
                    <a:lstStyle/>
                    <a:p>
                      <a:r>
                        <a:rPr lang="en-US" sz="900" dirty="0" smtClean="0">
                          <a:latin typeface="Arial" panose="020B0604020202020204" pitchFamily="34" charset="0"/>
                          <a:cs typeface="Arial" panose="020B0604020202020204" pitchFamily="34" charset="0"/>
                        </a:rPr>
                        <a:t>Leverage</a:t>
                      </a:r>
                      <a:r>
                        <a:rPr lang="en-US" sz="900" baseline="0" dirty="0" smtClean="0">
                          <a:latin typeface="Arial" panose="020B0604020202020204" pitchFamily="34" charset="0"/>
                          <a:cs typeface="Arial" panose="020B0604020202020204" pitchFamily="34" charset="0"/>
                        </a:rPr>
                        <a:t> the voice capabilities of the bot and see if we can get the bot to answer the customer queries directly</a:t>
                      </a:r>
                      <a:endParaRPr lang="en-US" sz="900" dirty="0">
                        <a:latin typeface="Arial" panose="020B0604020202020204" pitchFamily="34" charset="0"/>
                        <a:cs typeface="Arial" panose="020B0604020202020204" pitchFamily="34" charset="0"/>
                      </a:endParaRPr>
                    </a:p>
                  </a:txBody>
                  <a:tcPr>
                    <a:solidFill>
                      <a:schemeClr val="bg1">
                        <a:lumMod val="85000"/>
                      </a:schemeClr>
                    </a:solidFill>
                  </a:tcPr>
                </a:tc>
                <a:tc>
                  <a:txBody>
                    <a:bodyPr/>
                    <a:lstStyle/>
                    <a:p>
                      <a:r>
                        <a:rPr lang="en-US" sz="900" dirty="0" smtClean="0">
                          <a:latin typeface="Arial" panose="020B0604020202020204" pitchFamily="34" charset="0"/>
                          <a:cs typeface="Arial" panose="020B0604020202020204" pitchFamily="34" charset="0"/>
                        </a:rPr>
                        <a:t>0.3M</a:t>
                      </a:r>
                      <a:endParaRPr lang="en-US" sz="900" dirty="0">
                        <a:latin typeface="Arial" panose="020B0604020202020204" pitchFamily="34" charset="0"/>
                        <a:cs typeface="Arial" panose="020B0604020202020204" pitchFamily="34" charset="0"/>
                      </a:endParaRPr>
                    </a:p>
                  </a:txBody>
                  <a:tcPr>
                    <a:solidFill>
                      <a:schemeClr val="bg1">
                        <a:lumMod val="85000"/>
                      </a:schemeClr>
                    </a:solidFill>
                  </a:tcPr>
                </a:tc>
                <a:tc>
                  <a:txBody>
                    <a:bodyPr/>
                    <a:lstStyle/>
                    <a:p>
                      <a:endParaRPr lang="en-US" sz="900" dirty="0">
                        <a:latin typeface="Arial" panose="020B0604020202020204" pitchFamily="34" charset="0"/>
                        <a:cs typeface="Arial" panose="020B0604020202020204" pitchFamily="34" charset="0"/>
                      </a:endParaRPr>
                    </a:p>
                  </a:txBody>
                  <a:tcPr>
                    <a:solidFill>
                      <a:schemeClr val="bg1">
                        <a:lumMod val="85000"/>
                      </a:schemeClr>
                    </a:solidFill>
                  </a:tcPr>
                </a:tc>
                <a:tc>
                  <a:txBody>
                    <a:bodyPr/>
                    <a:lstStyle/>
                    <a:p>
                      <a:r>
                        <a:rPr lang="en-US" sz="900" dirty="0" smtClean="0">
                          <a:latin typeface="Arial" panose="020B0604020202020204" pitchFamily="34" charset="0"/>
                          <a:cs typeface="Arial" panose="020B0604020202020204" pitchFamily="34" charset="0"/>
                        </a:rPr>
                        <a:t>0.3M</a:t>
                      </a:r>
                      <a:endParaRPr lang="en-US" sz="900" dirty="0">
                        <a:latin typeface="Arial" panose="020B0604020202020204" pitchFamily="34" charset="0"/>
                        <a:cs typeface="Arial" panose="020B0604020202020204" pitchFamily="34" charset="0"/>
                      </a:endParaRPr>
                    </a:p>
                  </a:txBody>
                  <a:tcPr>
                    <a:solidFill>
                      <a:schemeClr val="bg1">
                        <a:lumMod val="85000"/>
                      </a:schemeClr>
                    </a:solidFill>
                  </a:tcPr>
                </a:tc>
                <a:tc>
                  <a:txBody>
                    <a:bodyPr/>
                    <a:lstStyle/>
                    <a:p>
                      <a:r>
                        <a:rPr lang="en-US" sz="900" dirty="0" smtClean="0">
                          <a:latin typeface="Arial" panose="020B0604020202020204" pitchFamily="34" charset="0"/>
                          <a:cs typeface="Arial" panose="020B0604020202020204" pitchFamily="34" charset="0"/>
                        </a:rPr>
                        <a:t>0.5M</a:t>
                      </a:r>
                      <a:endParaRPr lang="en-US" sz="900" dirty="0">
                        <a:latin typeface="Arial" panose="020B0604020202020204" pitchFamily="34" charset="0"/>
                        <a:cs typeface="Arial" panose="020B0604020202020204" pitchFamily="34" charset="0"/>
                      </a:endParaRPr>
                    </a:p>
                  </a:txBody>
                  <a:tcPr>
                    <a:solidFill>
                      <a:schemeClr val="bg1">
                        <a:lumMod val="85000"/>
                      </a:schemeClr>
                    </a:solidFill>
                  </a:tcPr>
                </a:tc>
                <a:tc>
                  <a:txBody>
                    <a:bodyPr/>
                    <a:lstStyle/>
                    <a:p>
                      <a:r>
                        <a:rPr lang="en-US" sz="900" dirty="0" smtClean="0">
                          <a:latin typeface="Arial" panose="020B0604020202020204" pitchFamily="34" charset="0"/>
                          <a:cs typeface="Arial" panose="020B0604020202020204" pitchFamily="34" charset="0"/>
                        </a:rPr>
                        <a:t>June</a:t>
                      </a:r>
                      <a:endParaRPr lang="en-US" sz="900" dirty="0">
                        <a:latin typeface="Arial" panose="020B0604020202020204" pitchFamily="34" charset="0"/>
                        <a:cs typeface="Arial" panose="020B0604020202020204" pitchFamily="34" charset="0"/>
                      </a:endParaRPr>
                    </a:p>
                  </a:txBody>
                  <a:tcPr>
                    <a:solidFill>
                      <a:schemeClr val="bg1">
                        <a:lumMod val="85000"/>
                      </a:schemeClr>
                    </a:solidFill>
                  </a:tcPr>
                </a:tc>
              </a:tr>
            </a:tbl>
          </a:graphicData>
        </a:graphic>
      </p:graphicFrame>
    </p:spTree>
    <p:extLst>
      <p:ext uri="{BB962C8B-B14F-4D97-AF65-F5344CB8AC3E}">
        <p14:creationId xmlns:p14="http://schemas.microsoft.com/office/powerpoint/2010/main" val="38515680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63675"/>
            <a:ext cx="8382000" cy="4706938"/>
          </a:xfrm>
        </p:spPr>
        <p:txBody>
          <a:bodyPr/>
          <a:lstStyle/>
          <a:p>
            <a:pPr marL="0" indent="0">
              <a:buNone/>
            </a:pPr>
            <a:r>
              <a:rPr lang="en-US" dirty="0" smtClean="0"/>
              <a:t>There are </a:t>
            </a:r>
            <a:r>
              <a:rPr lang="en-US" dirty="0" smtClean="0">
                <a:solidFill>
                  <a:srgbClr val="C00000"/>
                </a:solidFill>
              </a:rPr>
              <a:t>6</a:t>
            </a:r>
            <a:r>
              <a:rPr lang="en-US" dirty="0" smtClean="0"/>
              <a:t> main work streams for 2018 (in no particular order)</a:t>
            </a:r>
          </a:p>
          <a:p>
            <a:pPr marL="0" indent="0">
              <a:buNone/>
            </a:pPr>
            <a:endParaRPr lang="en-US" dirty="0"/>
          </a:p>
          <a:p>
            <a:r>
              <a:rPr lang="en-US" dirty="0" smtClean="0"/>
              <a:t>Europa</a:t>
            </a:r>
          </a:p>
          <a:p>
            <a:r>
              <a:rPr lang="en-US" dirty="0" smtClean="0"/>
              <a:t>Mobile</a:t>
            </a:r>
          </a:p>
          <a:p>
            <a:r>
              <a:rPr lang="en-US" dirty="0" smtClean="0"/>
              <a:t>Digital Connect</a:t>
            </a:r>
          </a:p>
          <a:p>
            <a:r>
              <a:rPr lang="en-US" dirty="0" err="1" smtClean="0"/>
              <a:t>eCommerce</a:t>
            </a:r>
            <a:r>
              <a:rPr lang="en-US" dirty="0" smtClean="0"/>
              <a:t> Platform</a:t>
            </a:r>
          </a:p>
          <a:p>
            <a:r>
              <a:rPr lang="en-US" dirty="0" smtClean="0"/>
              <a:t>VEC/Europa-VE-CRM integration</a:t>
            </a:r>
          </a:p>
          <a:p>
            <a:r>
              <a:rPr lang="en-US" dirty="0" smtClean="0"/>
              <a:t>VEC 1.0 decom (IT only)</a:t>
            </a:r>
          </a:p>
          <a:p>
            <a:pPr marL="0" indent="0">
              <a:buNone/>
            </a:pPr>
            <a:endParaRPr lang="en-US" dirty="0"/>
          </a:p>
        </p:txBody>
      </p:sp>
      <p:sp>
        <p:nvSpPr>
          <p:cNvPr id="3" name="Slide Number Placeholder 2"/>
          <p:cNvSpPr>
            <a:spLocks noGrp="1"/>
          </p:cNvSpPr>
          <p:nvPr>
            <p:ph type="sldNum" sz="quarter" idx="12"/>
          </p:nvPr>
        </p:nvSpPr>
        <p:spPr/>
        <p:txBody>
          <a:bodyPr/>
          <a:lstStyle/>
          <a:p>
            <a:fld id="{E12D0507-9F86-7A45-BE8E-43760B9F92AA}" type="slidenum">
              <a:rPr lang="en-US" smtClean="0">
                <a:solidFill>
                  <a:srgbClr val="000000"/>
                </a:solidFill>
              </a:rPr>
              <a:pPr/>
              <a:t>2</a:t>
            </a:fld>
            <a:endParaRPr lang="en-US">
              <a:solidFill>
                <a:srgbClr val="000000"/>
              </a:solidFill>
            </a:endParaRPr>
          </a:p>
        </p:txBody>
      </p:sp>
      <p:sp>
        <p:nvSpPr>
          <p:cNvPr id="4" name="Title 3"/>
          <p:cNvSpPr>
            <a:spLocks noGrp="1"/>
          </p:cNvSpPr>
          <p:nvPr>
            <p:ph type="title"/>
          </p:nvPr>
        </p:nvSpPr>
        <p:spPr/>
        <p:txBody>
          <a:bodyPr/>
          <a:lstStyle/>
          <a:p>
            <a:r>
              <a:rPr lang="en-US" dirty="0" smtClean="0"/>
              <a:t>Online KPIs 2018</a:t>
            </a:r>
            <a:endParaRPr lang="en-US" dirty="0"/>
          </a:p>
        </p:txBody>
      </p:sp>
    </p:spTree>
    <p:extLst>
      <p:ext uri="{BB962C8B-B14F-4D97-AF65-F5344CB8AC3E}">
        <p14:creationId xmlns:p14="http://schemas.microsoft.com/office/powerpoint/2010/main" val="20523797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12D0507-9F86-7A45-BE8E-43760B9F92AA}" type="slidenum">
              <a:rPr lang="en-US" smtClean="0">
                <a:solidFill>
                  <a:srgbClr val="000000"/>
                </a:solidFill>
              </a:rPr>
              <a:pPr/>
              <a:t>3</a:t>
            </a:fld>
            <a:endParaRPr lang="en-US">
              <a:solidFill>
                <a:srgbClr val="000000"/>
              </a:solidFill>
            </a:endParaRPr>
          </a:p>
        </p:txBody>
      </p:sp>
      <p:sp>
        <p:nvSpPr>
          <p:cNvPr id="4" name="Title 3"/>
          <p:cNvSpPr>
            <a:spLocks noGrp="1"/>
          </p:cNvSpPr>
          <p:nvPr>
            <p:ph type="title"/>
          </p:nvPr>
        </p:nvSpPr>
        <p:spPr>
          <a:xfrm>
            <a:off x="381000" y="76200"/>
            <a:ext cx="7086600" cy="304800"/>
          </a:xfrm>
        </p:spPr>
        <p:txBody>
          <a:bodyPr/>
          <a:lstStyle/>
          <a:p>
            <a:r>
              <a:rPr lang="en-US" dirty="0" smtClean="0"/>
              <a:t>Online KPIs - 2018</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3177572498"/>
              </p:ext>
            </p:extLst>
          </p:nvPr>
        </p:nvGraphicFramePr>
        <p:xfrm>
          <a:off x="304800" y="457200"/>
          <a:ext cx="8458200" cy="6314440"/>
        </p:xfrm>
        <a:graphic>
          <a:graphicData uri="http://schemas.openxmlformats.org/drawingml/2006/table">
            <a:tbl>
              <a:tblPr firstRow="1" bandRow="1">
                <a:tableStyleId>{5C22544A-7EE6-4342-B048-85BDC9FD1C3A}</a:tableStyleId>
              </a:tblPr>
              <a:tblGrid>
                <a:gridCol w="2114550"/>
                <a:gridCol w="2114550"/>
                <a:gridCol w="2114550"/>
                <a:gridCol w="2114550"/>
              </a:tblGrid>
              <a:tr h="370840">
                <a:tc>
                  <a:txBody>
                    <a:bodyPr/>
                    <a:lstStyle/>
                    <a:p>
                      <a:pPr algn="ctr"/>
                      <a:r>
                        <a:rPr lang="en-US" dirty="0" smtClean="0"/>
                        <a:t>Work stream</a:t>
                      </a:r>
                      <a:endParaRPr lang="en-US" dirty="0"/>
                    </a:p>
                  </a:txBody>
                  <a:tcPr/>
                </a:tc>
                <a:tc>
                  <a:txBody>
                    <a:bodyPr/>
                    <a:lstStyle/>
                    <a:p>
                      <a:r>
                        <a:rPr lang="en-US" dirty="0" err="1" smtClean="0"/>
                        <a:t>Desc</a:t>
                      </a:r>
                      <a:endParaRPr lang="en-US" dirty="0"/>
                    </a:p>
                  </a:txBody>
                  <a:tcPr/>
                </a:tc>
                <a:tc>
                  <a:txBody>
                    <a:bodyPr/>
                    <a:lstStyle/>
                    <a:p>
                      <a:r>
                        <a:rPr lang="en-US" dirty="0" smtClean="0"/>
                        <a:t>KPI</a:t>
                      </a:r>
                      <a:endParaRPr lang="en-US" dirty="0"/>
                    </a:p>
                  </a:txBody>
                  <a:tcPr/>
                </a:tc>
                <a:tc>
                  <a:txBody>
                    <a:bodyPr/>
                    <a:lstStyle/>
                    <a:p>
                      <a:r>
                        <a:rPr lang="en-US" dirty="0" smtClean="0"/>
                        <a:t>Benefits</a:t>
                      </a:r>
                      <a:endParaRPr lang="en-US" dirty="0"/>
                    </a:p>
                  </a:txBody>
                  <a:tcPr/>
                </a:tc>
              </a:tr>
              <a:tr h="370840">
                <a:tc rowSpan="4">
                  <a:txBody>
                    <a:bodyPr/>
                    <a:lstStyle/>
                    <a:p>
                      <a:pPr algn="ctr"/>
                      <a:r>
                        <a:rPr lang="en-US" dirty="0" smtClean="0"/>
                        <a:t>Europa </a:t>
                      </a:r>
                      <a:endParaRPr lang="en-US" dirty="0"/>
                    </a:p>
                  </a:txBody>
                  <a:tcPr anchor="ctr"/>
                </a:tc>
                <a:tc>
                  <a:txBody>
                    <a:bodyPr/>
                    <a:lstStyle/>
                    <a:p>
                      <a:pPr algn="ctr"/>
                      <a:r>
                        <a:rPr lang="en-US" b="1" dirty="0" smtClean="0">
                          <a:solidFill>
                            <a:srgbClr val="C00000"/>
                          </a:solidFill>
                        </a:rPr>
                        <a:t>New</a:t>
                      </a:r>
                      <a:r>
                        <a:rPr lang="en-US" dirty="0" smtClean="0"/>
                        <a:t> repairs</a:t>
                      </a:r>
                      <a:r>
                        <a:rPr lang="en-US" baseline="0" dirty="0" smtClean="0"/>
                        <a:t> experience</a:t>
                      </a:r>
                      <a:endParaRPr lang="en-US" dirty="0"/>
                    </a:p>
                  </a:txBody>
                  <a:tcPr anchor="ctr"/>
                </a:tc>
                <a:tc>
                  <a:txBody>
                    <a:bodyPr/>
                    <a:lstStyle/>
                    <a:p>
                      <a:r>
                        <a:rPr lang="en-US" dirty="0" smtClean="0"/>
                        <a:t>Reduce misrouting</a:t>
                      </a:r>
                      <a:r>
                        <a:rPr lang="en-US" baseline="0" dirty="0" smtClean="0"/>
                        <a:t> in ETMS by </a:t>
                      </a:r>
                      <a:r>
                        <a:rPr lang="en-US" b="1" baseline="0" dirty="0" smtClean="0">
                          <a:solidFill>
                            <a:srgbClr val="FF0000"/>
                          </a:solidFill>
                        </a:rPr>
                        <a:t>10%</a:t>
                      </a:r>
                      <a:endParaRPr lang="en-US" b="1" dirty="0">
                        <a:solidFill>
                          <a:srgbClr val="FF0000"/>
                        </a:solidFill>
                      </a:endParaRPr>
                    </a:p>
                  </a:txBody>
                  <a:tcPr/>
                </a:tc>
                <a:tc>
                  <a:txBody>
                    <a:bodyPr/>
                    <a:lstStyle/>
                    <a:p>
                      <a:r>
                        <a:rPr lang="en-US" dirty="0" smtClean="0"/>
                        <a:t>Assists in quicker</a:t>
                      </a:r>
                      <a:r>
                        <a:rPr lang="en-US" baseline="0" dirty="0" smtClean="0"/>
                        <a:t> ticket closure</a:t>
                      </a:r>
                      <a:endParaRPr lang="en-US" dirty="0"/>
                    </a:p>
                  </a:txBody>
                  <a:tcPr/>
                </a:tc>
              </a:tr>
              <a:tr h="370840">
                <a:tc vMerge="1">
                  <a:txBody>
                    <a:bodyPr/>
                    <a:lstStyle/>
                    <a:p>
                      <a:endParaRPr lang="en-US" dirty="0"/>
                    </a:p>
                  </a:txBody>
                  <a:tcPr/>
                </a:tc>
                <a:tc>
                  <a:txBody>
                    <a:bodyPr/>
                    <a:lstStyle/>
                    <a:p>
                      <a:pPr algn="ctr"/>
                      <a:r>
                        <a:rPr lang="en-US" b="1" dirty="0" smtClean="0">
                          <a:solidFill>
                            <a:srgbClr val="C00000"/>
                          </a:solidFill>
                        </a:rPr>
                        <a:t>Increase</a:t>
                      </a:r>
                      <a:r>
                        <a:rPr lang="en-US" dirty="0" smtClean="0">
                          <a:solidFill>
                            <a:srgbClr val="C00000"/>
                          </a:solidFill>
                        </a:rPr>
                        <a:t> </a:t>
                      </a:r>
                      <a:r>
                        <a:rPr lang="en-US" dirty="0" smtClean="0"/>
                        <a:t>Europa footprint</a:t>
                      </a:r>
                      <a:endParaRPr lang="en-US" dirty="0"/>
                    </a:p>
                  </a:txBody>
                  <a:tcPr anchor="ctr"/>
                </a:tc>
                <a:tc>
                  <a:txBody>
                    <a:bodyPr/>
                    <a:lstStyle/>
                    <a:p>
                      <a:r>
                        <a:rPr lang="en-US" dirty="0" smtClean="0"/>
                        <a:t>From current </a:t>
                      </a:r>
                      <a:r>
                        <a:rPr lang="en-US" b="1" dirty="0" smtClean="0">
                          <a:solidFill>
                            <a:srgbClr val="FF0000"/>
                          </a:solidFill>
                        </a:rPr>
                        <a:t>2000</a:t>
                      </a:r>
                      <a:r>
                        <a:rPr lang="en-US" baseline="0" dirty="0" smtClean="0"/>
                        <a:t> users to </a:t>
                      </a:r>
                      <a:r>
                        <a:rPr lang="en-US" b="1" baseline="0" dirty="0" smtClean="0">
                          <a:solidFill>
                            <a:srgbClr val="FF0000"/>
                          </a:solidFill>
                        </a:rPr>
                        <a:t>70K</a:t>
                      </a:r>
                      <a:r>
                        <a:rPr lang="en-US" baseline="0" dirty="0" smtClean="0">
                          <a:solidFill>
                            <a:srgbClr val="FF0000"/>
                          </a:solidFill>
                        </a:rPr>
                        <a:t> </a:t>
                      </a:r>
                      <a:r>
                        <a:rPr lang="en-US" baseline="0" dirty="0" smtClean="0"/>
                        <a:t>users</a:t>
                      </a:r>
                      <a:endParaRPr lang="en-US" dirty="0"/>
                    </a:p>
                  </a:txBody>
                  <a:tcPr anchor="ctr"/>
                </a:tc>
                <a:tc>
                  <a:txBody>
                    <a:bodyPr/>
                    <a:lstStyle/>
                    <a:p>
                      <a:r>
                        <a:rPr lang="en-US" dirty="0" smtClean="0"/>
                        <a:t>Reduces reliance</a:t>
                      </a:r>
                      <a:r>
                        <a:rPr lang="en-US" baseline="0" dirty="0" smtClean="0"/>
                        <a:t> on data centers and moves app utilization to open source and cloud</a:t>
                      </a:r>
                      <a:endParaRPr lang="en-US" dirty="0"/>
                    </a:p>
                  </a:txBody>
                  <a:tcPr/>
                </a:tc>
              </a:tr>
              <a:tr h="370840">
                <a:tc vMerge="1">
                  <a:txBody>
                    <a:bodyPr/>
                    <a:lstStyle/>
                    <a:p>
                      <a:pPr algn="ctr"/>
                      <a:endParaRPr lang="en-US" dirty="0"/>
                    </a:p>
                  </a:txBody>
                  <a:tcPr anchor="ctr"/>
                </a:tc>
                <a:tc>
                  <a:txBody>
                    <a:bodyPr/>
                    <a:lstStyle/>
                    <a:p>
                      <a:pPr algn="ctr"/>
                      <a:r>
                        <a:rPr lang="en-US" dirty="0" smtClean="0"/>
                        <a:t>Improved </a:t>
                      </a:r>
                      <a:r>
                        <a:rPr lang="en-US" b="1" dirty="0" smtClean="0">
                          <a:solidFill>
                            <a:srgbClr val="C00000"/>
                          </a:solidFill>
                        </a:rPr>
                        <a:t>MACD </a:t>
                      </a:r>
                      <a:r>
                        <a:rPr lang="en-US" dirty="0" smtClean="0"/>
                        <a:t>process for end customers</a:t>
                      </a:r>
                      <a:endParaRPr lang="en-US" dirty="0"/>
                    </a:p>
                  </a:txBody>
                  <a:tcPr/>
                </a:tc>
                <a:tc>
                  <a:txBody>
                    <a:bodyPr/>
                    <a:lstStyle/>
                    <a:p>
                      <a:r>
                        <a:rPr lang="en-US" dirty="0" smtClean="0"/>
                        <a:t>Use</a:t>
                      </a:r>
                      <a:r>
                        <a:rPr lang="en-US" baseline="0" dirty="0" smtClean="0"/>
                        <a:t> enhanced MACD processing for </a:t>
                      </a:r>
                      <a:r>
                        <a:rPr lang="en-US" b="1" baseline="0" dirty="0" smtClean="0">
                          <a:solidFill>
                            <a:srgbClr val="FF0000"/>
                          </a:solidFill>
                        </a:rPr>
                        <a:t>30% </a:t>
                      </a:r>
                      <a:r>
                        <a:rPr lang="en-US" baseline="0" dirty="0" smtClean="0"/>
                        <a:t>of all MACD orders (</a:t>
                      </a:r>
                      <a:r>
                        <a:rPr lang="en-US" u="sng" baseline="0" dirty="0" smtClean="0"/>
                        <a:t>IT only metric</a:t>
                      </a:r>
                      <a:r>
                        <a:rPr lang="en-US" baseline="0" dirty="0" smtClean="0"/>
                        <a:t>)</a:t>
                      </a:r>
                    </a:p>
                    <a:p>
                      <a:r>
                        <a:rPr lang="en-US" baseline="0" dirty="0" smtClean="0"/>
                        <a:t>Reduce monthly average credit amount by </a:t>
                      </a:r>
                      <a:r>
                        <a:rPr lang="en-US" b="1" baseline="0" dirty="0" smtClean="0">
                          <a:solidFill>
                            <a:srgbClr val="FF0000"/>
                          </a:solidFill>
                        </a:rPr>
                        <a:t>44%</a:t>
                      </a:r>
                      <a:r>
                        <a:rPr lang="en-US" baseline="0" dirty="0" smtClean="0"/>
                        <a:t> </a:t>
                      </a:r>
                    </a:p>
                  </a:txBody>
                  <a:tcPr/>
                </a:tc>
                <a:tc>
                  <a:txBody>
                    <a:bodyPr/>
                    <a:lstStyle/>
                    <a:p>
                      <a:r>
                        <a:rPr lang="en-US" dirty="0" smtClean="0"/>
                        <a:t>Improves CSAT. Reduces back office swivel chair</a:t>
                      </a:r>
                      <a:endParaRPr lang="en-US" dirty="0"/>
                    </a:p>
                  </a:txBody>
                  <a:tcPr anchor="ctr"/>
                </a:tc>
              </a:tr>
              <a:tr h="370840">
                <a:tc vMerge="1">
                  <a:txBody>
                    <a:bodyPr/>
                    <a:lstStyle/>
                    <a:p>
                      <a:pPr algn="ctr"/>
                      <a:endParaRPr lang="en-US" dirty="0"/>
                    </a:p>
                  </a:txBody>
                  <a:tcPr anchor="ctr"/>
                </a:tc>
                <a:tc>
                  <a:txBody>
                    <a:bodyPr/>
                    <a:lstStyle/>
                    <a:p>
                      <a:pPr algn="ctr"/>
                      <a:r>
                        <a:rPr lang="en-US" b="1" dirty="0" smtClean="0">
                          <a:solidFill>
                            <a:srgbClr val="C00000"/>
                          </a:solidFill>
                        </a:rPr>
                        <a:t>Notifications</a:t>
                      </a:r>
                      <a:r>
                        <a:rPr lang="en-US" dirty="0" smtClean="0"/>
                        <a:t> to mobile</a:t>
                      </a:r>
                      <a:r>
                        <a:rPr lang="en-US" baseline="0" dirty="0" smtClean="0"/>
                        <a:t> devices, SMS/Text, Online portals</a:t>
                      </a:r>
                      <a:endParaRPr lang="en-US" dirty="0"/>
                    </a:p>
                  </a:txBody>
                  <a:tcPr/>
                </a:tc>
                <a:tc>
                  <a:txBody>
                    <a:bodyPr/>
                    <a:lstStyle/>
                    <a:p>
                      <a:r>
                        <a:rPr lang="en-US" b="1" dirty="0" smtClean="0">
                          <a:solidFill>
                            <a:srgbClr val="FF0000"/>
                          </a:solidFill>
                        </a:rPr>
                        <a:t>All</a:t>
                      </a:r>
                      <a:r>
                        <a:rPr lang="en-US" dirty="0" smtClean="0">
                          <a:solidFill>
                            <a:srgbClr val="FF0000"/>
                          </a:solidFill>
                        </a:rPr>
                        <a:t> </a:t>
                      </a:r>
                      <a:r>
                        <a:rPr lang="en-US" dirty="0" smtClean="0"/>
                        <a:t>repairs, payments, invoice notifications on new notifications</a:t>
                      </a:r>
                      <a:r>
                        <a:rPr lang="en-US" baseline="0" dirty="0" smtClean="0"/>
                        <a:t> platform.</a:t>
                      </a:r>
                    </a:p>
                    <a:p>
                      <a:r>
                        <a:rPr lang="en-US" baseline="0" dirty="0" smtClean="0"/>
                        <a:t>Reduces calls by </a:t>
                      </a:r>
                      <a:r>
                        <a:rPr lang="en-US" b="1" baseline="0" dirty="0" smtClean="0">
                          <a:solidFill>
                            <a:srgbClr val="FF0000"/>
                          </a:solidFill>
                        </a:rPr>
                        <a:t>10%</a:t>
                      </a:r>
                    </a:p>
                  </a:txBody>
                  <a:tcPr/>
                </a:tc>
                <a:tc>
                  <a:txBody>
                    <a:bodyPr/>
                    <a:lstStyle/>
                    <a:p>
                      <a:r>
                        <a:rPr lang="en-US" dirty="0" smtClean="0"/>
                        <a:t>Improves CSAT</a:t>
                      </a:r>
                    </a:p>
                  </a:txBody>
                  <a:tcPr anchor="ctr"/>
                </a:tc>
              </a:tr>
              <a:tr h="370840">
                <a:tc rowSpan="2">
                  <a:txBody>
                    <a:bodyPr/>
                    <a:lstStyle/>
                    <a:p>
                      <a:pPr algn="ctr"/>
                      <a:r>
                        <a:rPr lang="en-US" dirty="0" smtClean="0"/>
                        <a:t>Europa,</a:t>
                      </a:r>
                    </a:p>
                    <a:p>
                      <a:pPr algn="ctr"/>
                      <a:r>
                        <a:rPr lang="en-US" dirty="0" smtClean="0"/>
                        <a:t>Mobile</a:t>
                      </a:r>
                    </a:p>
                    <a:p>
                      <a:pPr algn="ctr"/>
                      <a:endParaRPr lang="en-US" dirty="0"/>
                    </a:p>
                  </a:txBody>
                  <a:tcPr anchor="ctr"/>
                </a:tc>
                <a:tc>
                  <a:txBody>
                    <a:bodyPr/>
                    <a:lstStyle/>
                    <a:p>
                      <a:pPr algn="ctr"/>
                      <a:r>
                        <a:rPr lang="en-US" b="1" dirty="0" smtClean="0">
                          <a:solidFill>
                            <a:srgbClr val="C00000"/>
                          </a:solidFill>
                        </a:rPr>
                        <a:t>Entitlements</a:t>
                      </a:r>
                      <a:r>
                        <a:rPr lang="en-US" b="1" baseline="0" dirty="0" smtClean="0">
                          <a:solidFill>
                            <a:srgbClr val="C00000"/>
                          </a:solidFill>
                        </a:rPr>
                        <a:t> simplification </a:t>
                      </a:r>
                      <a:r>
                        <a:rPr lang="en-US" baseline="0" dirty="0" smtClean="0"/>
                        <a:t>- </a:t>
                      </a:r>
                      <a:r>
                        <a:rPr lang="en-US" dirty="0" smtClean="0"/>
                        <a:t>Increase online presence</a:t>
                      </a:r>
                      <a:endParaRPr lang="en-US" dirty="0"/>
                    </a:p>
                  </a:txBody>
                  <a:tcPr anchor="ctr"/>
                </a:tc>
                <a:tc>
                  <a:txBody>
                    <a:bodyPr/>
                    <a:lstStyle/>
                    <a:p>
                      <a:r>
                        <a:rPr lang="en-US" dirty="0" smtClean="0"/>
                        <a:t>Increase</a:t>
                      </a:r>
                      <a:r>
                        <a:rPr lang="en-US" baseline="0" dirty="0" smtClean="0"/>
                        <a:t> online registration by </a:t>
                      </a:r>
                      <a:r>
                        <a:rPr lang="en-US" b="1" baseline="0" dirty="0" smtClean="0">
                          <a:solidFill>
                            <a:srgbClr val="FF0000"/>
                          </a:solidFill>
                        </a:rPr>
                        <a:t>5%</a:t>
                      </a:r>
                      <a:r>
                        <a:rPr lang="en-US" baseline="0" dirty="0" smtClean="0"/>
                        <a:t>  (Work with Kc on GTM strategy for this) </a:t>
                      </a:r>
                    </a:p>
                    <a:p>
                      <a:r>
                        <a:rPr lang="en-US" baseline="0" dirty="0" smtClean="0"/>
                        <a:t>POC Adoption increase to </a:t>
                      </a:r>
                      <a:r>
                        <a:rPr lang="en-US" b="1" baseline="0" dirty="0" smtClean="0">
                          <a:solidFill>
                            <a:srgbClr val="FF0000"/>
                          </a:solidFill>
                        </a:rPr>
                        <a:t>50%</a:t>
                      </a:r>
                      <a:endParaRPr lang="en-US" b="1" dirty="0">
                        <a:solidFill>
                          <a:srgbClr val="FF0000"/>
                        </a:solidFill>
                      </a:endParaRPr>
                    </a:p>
                  </a:txBody>
                  <a:tcPr anchor="ctr"/>
                </a:tc>
                <a:tc>
                  <a:txBody>
                    <a:bodyPr/>
                    <a:lstStyle/>
                    <a:p>
                      <a:r>
                        <a:rPr lang="en-US" dirty="0" smtClean="0"/>
                        <a:t>Reduce manual transactions</a:t>
                      </a:r>
                    </a:p>
                    <a:p>
                      <a:r>
                        <a:rPr lang="en-US" dirty="0" smtClean="0"/>
                        <a:t>Eliminate unassigned</a:t>
                      </a:r>
                      <a:r>
                        <a:rPr lang="en-US" baseline="0" dirty="0" smtClean="0"/>
                        <a:t> accounts </a:t>
                      </a:r>
                    </a:p>
                    <a:p>
                      <a:r>
                        <a:rPr lang="en-US" dirty="0" smtClean="0"/>
                        <a:t>Eliminate entitlements</a:t>
                      </a:r>
                      <a:r>
                        <a:rPr lang="en-US" baseline="0" dirty="0" smtClean="0"/>
                        <a:t> manual intervention</a:t>
                      </a:r>
                      <a:endParaRPr lang="en-US" dirty="0"/>
                    </a:p>
                  </a:txBody>
                  <a:tcPr/>
                </a:tc>
              </a:tr>
              <a:tr h="822960">
                <a:tc vMerge="1">
                  <a:txBody>
                    <a:bodyPr/>
                    <a:lstStyle/>
                    <a:p>
                      <a:endParaRPr lang="en-US" dirty="0"/>
                    </a:p>
                  </a:txBody>
                  <a:tcPr anchor="ctr"/>
                </a:tc>
                <a:tc>
                  <a:txBody>
                    <a:bodyPr/>
                    <a:lstStyle/>
                    <a:p>
                      <a:pPr algn="ctr"/>
                      <a:r>
                        <a:rPr lang="en-US" dirty="0" smtClean="0"/>
                        <a:t>Move</a:t>
                      </a:r>
                      <a:r>
                        <a:rPr lang="en-US" baseline="0" dirty="0" smtClean="0"/>
                        <a:t> </a:t>
                      </a:r>
                      <a:r>
                        <a:rPr lang="en-US" b="1" baseline="0" dirty="0" smtClean="0">
                          <a:solidFill>
                            <a:srgbClr val="C00000"/>
                          </a:solidFill>
                        </a:rPr>
                        <a:t>quick tickets </a:t>
                      </a:r>
                      <a:r>
                        <a:rPr lang="en-US" baseline="0" dirty="0" smtClean="0"/>
                        <a:t>to fully </a:t>
                      </a:r>
                      <a:r>
                        <a:rPr lang="en-US" b="1" baseline="0" dirty="0" smtClean="0">
                          <a:solidFill>
                            <a:srgbClr val="C00000"/>
                          </a:solidFill>
                        </a:rPr>
                        <a:t>entitled tickets</a:t>
                      </a:r>
                      <a:endParaRPr lang="en-US" b="1" dirty="0">
                        <a:solidFill>
                          <a:srgbClr val="C00000"/>
                        </a:solidFill>
                      </a:endParaRPr>
                    </a:p>
                  </a:txBody>
                  <a:tcPr anchor="ctr"/>
                </a:tc>
                <a:tc>
                  <a:txBody>
                    <a:bodyPr/>
                    <a:lstStyle/>
                    <a:p>
                      <a:r>
                        <a:rPr lang="en-US" dirty="0" smtClean="0"/>
                        <a:t>Reduce</a:t>
                      </a:r>
                      <a:r>
                        <a:rPr lang="en-US" baseline="0" dirty="0" smtClean="0"/>
                        <a:t> quick tickets by </a:t>
                      </a:r>
                      <a:r>
                        <a:rPr lang="en-US" b="1" baseline="0" dirty="0" smtClean="0">
                          <a:solidFill>
                            <a:srgbClr val="FF0000"/>
                          </a:solidFill>
                        </a:rPr>
                        <a:t>15% </a:t>
                      </a:r>
                      <a:r>
                        <a:rPr lang="en-US" baseline="0" dirty="0" smtClean="0"/>
                        <a:t>and move them over to fully entitled tickets (</a:t>
                      </a:r>
                      <a:r>
                        <a:rPr lang="en-US" u="sng" baseline="0" dirty="0" smtClean="0"/>
                        <a:t>IT Only metric</a:t>
                      </a:r>
                      <a:r>
                        <a:rPr lang="en-US" baseline="0" dirty="0" smtClean="0"/>
                        <a:t>)</a:t>
                      </a:r>
                      <a:endParaRPr lang="en-US" dirty="0"/>
                    </a:p>
                  </a:txBody>
                  <a:tcPr/>
                </a:tc>
                <a:tc>
                  <a:txBody>
                    <a:bodyPr/>
                    <a:lstStyle/>
                    <a:p>
                      <a:r>
                        <a:rPr lang="en-US" dirty="0" smtClean="0"/>
                        <a:t>Reduces</a:t>
                      </a:r>
                      <a:r>
                        <a:rPr lang="en-US" baseline="0" dirty="0" smtClean="0"/>
                        <a:t> misrouting of tickets in backend ticketing systems (ETMS, </a:t>
                      </a:r>
                      <a:r>
                        <a:rPr lang="en-US" baseline="0" dirty="0" err="1" smtClean="0"/>
                        <a:t>vRepair</a:t>
                      </a:r>
                      <a:r>
                        <a:rPr lang="en-US" baseline="0" dirty="0" smtClean="0"/>
                        <a:t>)</a:t>
                      </a:r>
                      <a:endParaRPr lang="en-US" dirty="0"/>
                    </a:p>
                  </a:txBody>
                  <a:tcPr anchor="ctr"/>
                </a:tc>
              </a:tr>
              <a:tr h="370840">
                <a:tc>
                  <a:txBody>
                    <a:bodyPr/>
                    <a:lstStyle/>
                    <a:p>
                      <a:pPr algn="ctr"/>
                      <a:r>
                        <a:rPr lang="en-US" dirty="0" smtClean="0"/>
                        <a:t>Europa, Mobile, VEC/Europa-VE-CRM</a:t>
                      </a:r>
                      <a:endParaRPr lang="en-US" dirty="0"/>
                    </a:p>
                  </a:txBody>
                  <a:tcPr anchor="ctr"/>
                </a:tc>
                <a:tc>
                  <a:txBody>
                    <a:bodyPr/>
                    <a:lstStyle/>
                    <a:p>
                      <a:pPr algn="ctr"/>
                      <a:r>
                        <a:rPr lang="en-US" dirty="0" smtClean="0"/>
                        <a:t>Increase</a:t>
                      </a:r>
                      <a:r>
                        <a:rPr lang="en-US" baseline="0" dirty="0" smtClean="0"/>
                        <a:t> </a:t>
                      </a:r>
                      <a:r>
                        <a:rPr lang="en-US" b="1" baseline="0" dirty="0" err="1" smtClean="0">
                          <a:solidFill>
                            <a:srgbClr val="C00000"/>
                          </a:solidFill>
                        </a:rPr>
                        <a:t>Chatbot</a:t>
                      </a:r>
                      <a:r>
                        <a:rPr lang="en-US" baseline="0" dirty="0" smtClean="0"/>
                        <a:t> presence online</a:t>
                      </a:r>
                      <a:endParaRPr lang="en-US" dirty="0"/>
                    </a:p>
                  </a:txBody>
                  <a:tcPr anchor="ctr"/>
                </a:tc>
                <a:tc>
                  <a:txBody>
                    <a:bodyPr/>
                    <a:lstStyle/>
                    <a:p>
                      <a:r>
                        <a:rPr lang="en-US" dirty="0" smtClean="0"/>
                        <a:t>Increase</a:t>
                      </a:r>
                      <a:r>
                        <a:rPr lang="en-US" baseline="0" dirty="0" smtClean="0"/>
                        <a:t> </a:t>
                      </a:r>
                      <a:r>
                        <a:rPr lang="en-US" baseline="0" dirty="0" err="1" smtClean="0"/>
                        <a:t>chatbot</a:t>
                      </a:r>
                      <a:r>
                        <a:rPr lang="en-US" baseline="0" dirty="0" smtClean="0"/>
                        <a:t> activity from </a:t>
                      </a:r>
                      <a:r>
                        <a:rPr lang="en-US" b="1" baseline="0" dirty="0" smtClean="0">
                          <a:solidFill>
                            <a:srgbClr val="FF0000"/>
                          </a:solidFill>
                        </a:rPr>
                        <a:t>0%</a:t>
                      </a:r>
                      <a:r>
                        <a:rPr lang="en-US" baseline="0" dirty="0" smtClean="0"/>
                        <a:t> today to </a:t>
                      </a:r>
                      <a:r>
                        <a:rPr lang="en-US" b="1" baseline="0" dirty="0" smtClean="0">
                          <a:solidFill>
                            <a:srgbClr val="FF0000"/>
                          </a:solidFill>
                        </a:rPr>
                        <a:t>15%</a:t>
                      </a:r>
                      <a:r>
                        <a:rPr lang="en-US" baseline="0" dirty="0" smtClean="0"/>
                        <a:t> of all transactions online</a:t>
                      </a:r>
                      <a:endParaRPr lang="en-US" dirty="0"/>
                    </a:p>
                  </a:txBody>
                  <a:tcPr/>
                </a:tc>
                <a:tc>
                  <a:txBody>
                    <a:bodyPr/>
                    <a:lstStyle/>
                    <a:p>
                      <a:r>
                        <a:rPr lang="en-US" dirty="0" smtClean="0"/>
                        <a:t>Improves CSAT. Increases automation</a:t>
                      </a:r>
                      <a:endParaRPr lang="en-US" dirty="0"/>
                    </a:p>
                  </a:txBody>
                  <a:tcPr anchor="ctr"/>
                </a:tc>
              </a:tr>
            </a:tbl>
          </a:graphicData>
        </a:graphic>
      </p:graphicFrame>
    </p:spTree>
    <p:extLst>
      <p:ext uri="{BB962C8B-B14F-4D97-AF65-F5344CB8AC3E}">
        <p14:creationId xmlns:p14="http://schemas.microsoft.com/office/powerpoint/2010/main" val="25288715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12D0507-9F86-7A45-BE8E-43760B9F92AA}" type="slidenum">
              <a:rPr lang="en-US" smtClean="0">
                <a:solidFill>
                  <a:srgbClr val="000000"/>
                </a:solidFill>
              </a:rPr>
              <a:pPr/>
              <a:t>4</a:t>
            </a:fld>
            <a:endParaRPr lang="en-US">
              <a:solidFill>
                <a:srgbClr val="000000"/>
              </a:solidFill>
            </a:endParaRPr>
          </a:p>
        </p:txBody>
      </p:sp>
      <p:sp>
        <p:nvSpPr>
          <p:cNvPr id="4" name="Title 3"/>
          <p:cNvSpPr>
            <a:spLocks noGrp="1"/>
          </p:cNvSpPr>
          <p:nvPr>
            <p:ph type="title"/>
          </p:nvPr>
        </p:nvSpPr>
        <p:spPr>
          <a:xfrm>
            <a:off x="457200" y="76200"/>
            <a:ext cx="7086600" cy="304800"/>
          </a:xfrm>
        </p:spPr>
        <p:txBody>
          <a:bodyPr/>
          <a:lstStyle/>
          <a:p>
            <a:r>
              <a:rPr lang="en-US" dirty="0" smtClean="0"/>
              <a:t>Online KPIs – 2018 – contd.</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203866160"/>
              </p:ext>
            </p:extLst>
          </p:nvPr>
        </p:nvGraphicFramePr>
        <p:xfrm>
          <a:off x="304800" y="772160"/>
          <a:ext cx="8458200" cy="5400040"/>
        </p:xfrm>
        <a:graphic>
          <a:graphicData uri="http://schemas.openxmlformats.org/drawingml/2006/table">
            <a:tbl>
              <a:tblPr firstRow="1" bandRow="1">
                <a:tableStyleId>{5C22544A-7EE6-4342-B048-85BDC9FD1C3A}</a:tableStyleId>
              </a:tblPr>
              <a:tblGrid>
                <a:gridCol w="2114550"/>
                <a:gridCol w="2114550"/>
                <a:gridCol w="2114550"/>
                <a:gridCol w="2114550"/>
              </a:tblGrid>
              <a:tr h="370840">
                <a:tc>
                  <a:txBody>
                    <a:bodyPr/>
                    <a:lstStyle/>
                    <a:p>
                      <a:pPr algn="ctr"/>
                      <a:r>
                        <a:rPr lang="en-US" dirty="0" smtClean="0"/>
                        <a:t>Work stream</a:t>
                      </a:r>
                      <a:endParaRPr lang="en-US" dirty="0"/>
                    </a:p>
                  </a:txBody>
                  <a:tcPr/>
                </a:tc>
                <a:tc>
                  <a:txBody>
                    <a:bodyPr/>
                    <a:lstStyle/>
                    <a:p>
                      <a:r>
                        <a:rPr lang="en-US" dirty="0" err="1" smtClean="0"/>
                        <a:t>Desc</a:t>
                      </a:r>
                      <a:endParaRPr lang="en-US" dirty="0"/>
                    </a:p>
                  </a:txBody>
                  <a:tcPr/>
                </a:tc>
                <a:tc>
                  <a:txBody>
                    <a:bodyPr/>
                    <a:lstStyle/>
                    <a:p>
                      <a:r>
                        <a:rPr lang="en-US" dirty="0" smtClean="0"/>
                        <a:t>KPI</a:t>
                      </a:r>
                      <a:endParaRPr lang="en-US" dirty="0"/>
                    </a:p>
                  </a:txBody>
                  <a:tcPr/>
                </a:tc>
                <a:tc>
                  <a:txBody>
                    <a:bodyPr/>
                    <a:lstStyle/>
                    <a:p>
                      <a:r>
                        <a:rPr lang="en-US" dirty="0" smtClean="0"/>
                        <a:t>Benefits</a:t>
                      </a:r>
                      <a:endParaRPr lang="en-US" dirty="0"/>
                    </a:p>
                  </a:txBody>
                  <a:tcPr/>
                </a:tc>
              </a:tr>
              <a:tr h="370840">
                <a:tc rowSpan="3">
                  <a:txBody>
                    <a:bodyPr/>
                    <a:lstStyle/>
                    <a:p>
                      <a:pPr algn="ctr"/>
                      <a:r>
                        <a:rPr lang="en-US" dirty="0" smtClean="0"/>
                        <a:t>VEC/Europa-VE-CRM integration</a:t>
                      </a:r>
                      <a:endParaRPr lang="en-US" dirty="0"/>
                    </a:p>
                  </a:txBody>
                  <a:tcPr anchor="ctr"/>
                </a:tc>
                <a:tc rowSpan="2">
                  <a:txBody>
                    <a:bodyPr/>
                    <a:lstStyle/>
                    <a:p>
                      <a:pPr algn="ctr"/>
                      <a:r>
                        <a:rPr lang="en-US" dirty="0" smtClean="0"/>
                        <a:t>Build</a:t>
                      </a:r>
                      <a:r>
                        <a:rPr lang="en-US" baseline="0" dirty="0" smtClean="0"/>
                        <a:t> </a:t>
                      </a:r>
                      <a:r>
                        <a:rPr lang="en-US" b="1" baseline="0" dirty="0" err="1" smtClean="0">
                          <a:solidFill>
                            <a:srgbClr val="C00000"/>
                          </a:solidFill>
                        </a:rPr>
                        <a:t>omni</a:t>
                      </a:r>
                      <a:r>
                        <a:rPr lang="en-US" b="1" baseline="0" dirty="0" smtClean="0">
                          <a:solidFill>
                            <a:srgbClr val="C00000"/>
                          </a:solidFill>
                        </a:rPr>
                        <a:t> channel</a:t>
                      </a:r>
                      <a:r>
                        <a:rPr lang="en-US" baseline="0" dirty="0" smtClean="0">
                          <a:solidFill>
                            <a:srgbClr val="C00000"/>
                          </a:solidFill>
                        </a:rPr>
                        <a:t> </a:t>
                      </a:r>
                      <a:r>
                        <a:rPr lang="en-US" baseline="0" dirty="0" smtClean="0"/>
                        <a:t>ecosystem</a:t>
                      </a:r>
                      <a:endParaRPr lang="en-US" dirty="0"/>
                    </a:p>
                  </a:txBody>
                  <a:tcPr anchor="ctr"/>
                </a:tc>
                <a:tc>
                  <a:txBody>
                    <a:bodyPr/>
                    <a:lstStyle/>
                    <a:p>
                      <a:r>
                        <a:rPr lang="en-US" dirty="0" smtClean="0"/>
                        <a:t>Share </a:t>
                      </a:r>
                      <a:r>
                        <a:rPr lang="en-US" b="1" dirty="0" smtClean="0">
                          <a:solidFill>
                            <a:srgbClr val="FF0000"/>
                          </a:solidFill>
                        </a:rPr>
                        <a:t>pertinent</a:t>
                      </a:r>
                      <a:r>
                        <a:rPr lang="en-US" b="1" baseline="0" dirty="0" smtClean="0">
                          <a:solidFill>
                            <a:srgbClr val="FF0000"/>
                          </a:solidFill>
                        </a:rPr>
                        <a:t> </a:t>
                      </a:r>
                      <a:r>
                        <a:rPr lang="en-US" dirty="0" smtClean="0"/>
                        <a:t>online usage with call center when calls come in</a:t>
                      </a:r>
                      <a:endParaRPr lang="en-US" dirty="0"/>
                    </a:p>
                  </a:txBody>
                  <a:tcPr/>
                </a:tc>
                <a:tc>
                  <a:txBody>
                    <a:bodyPr/>
                    <a:lstStyle/>
                    <a:p>
                      <a:r>
                        <a:rPr lang="en-US" dirty="0" smtClean="0"/>
                        <a:t>Reduces average handling time. </a:t>
                      </a:r>
                    </a:p>
                    <a:p>
                      <a:r>
                        <a:rPr lang="en-US" dirty="0" smtClean="0"/>
                        <a:t>Increases CSAT</a:t>
                      </a:r>
                      <a:endParaRPr lang="en-US" dirty="0"/>
                    </a:p>
                  </a:txBody>
                  <a:tcPr/>
                </a:tc>
              </a:tr>
              <a:tr h="370840">
                <a:tc vMerge="1">
                  <a:txBody>
                    <a:bodyPr/>
                    <a:lstStyle/>
                    <a:p>
                      <a:endParaRPr lang="en-US" dirty="0"/>
                    </a:p>
                  </a:txBody>
                  <a:tcPr/>
                </a:tc>
                <a:tc vMerge="1">
                  <a:txBody>
                    <a:bodyPr/>
                    <a:lstStyle/>
                    <a:p>
                      <a:endParaRPr lang="en-US" dirty="0"/>
                    </a:p>
                  </a:txBody>
                  <a:tcPr/>
                </a:tc>
                <a:tc>
                  <a:txBody>
                    <a:bodyPr/>
                    <a:lstStyle/>
                    <a:p>
                      <a:r>
                        <a:rPr lang="en-US" dirty="0" smtClean="0"/>
                        <a:t>Share</a:t>
                      </a:r>
                      <a:r>
                        <a:rPr lang="en-US" baseline="0" dirty="0" smtClean="0"/>
                        <a:t> </a:t>
                      </a:r>
                      <a:r>
                        <a:rPr lang="en-US" b="1" baseline="0" dirty="0" smtClean="0">
                          <a:solidFill>
                            <a:srgbClr val="FF0000"/>
                          </a:solidFill>
                        </a:rPr>
                        <a:t>pertinent </a:t>
                      </a:r>
                      <a:r>
                        <a:rPr lang="en-US" baseline="0" dirty="0" smtClean="0"/>
                        <a:t>call center activity when customer goes online</a:t>
                      </a:r>
                      <a:endParaRPr lang="en-US" dirty="0"/>
                    </a:p>
                  </a:txBody>
                  <a:tcPr anchor="ctr"/>
                </a:tc>
                <a:tc>
                  <a:txBody>
                    <a:bodyPr/>
                    <a:lstStyle/>
                    <a:p>
                      <a:r>
                        <a:rPr lang="en-US" dirty="0" smtClean="0"/>
                        <a:t>Predict</a:t>
                      </a:r>
                      <a:r>
                        <a:rPr lang="en-US" baseline="0" dirty="0" smtClean="0"/>
                        <a:t> what customer wants to do online. Increases CSAT</a:t>
                      </a:r>
                      <a:endParaRPr lang="en-US" dirty="0"/>
                    </a:p>
                  </a:txBody>
                  <a:tcPr anchor="ctr"/>
                </a:tc>
              </a:tr>
              <a:tr h="370840">
                <a:tc vMerge="1">
                  <a:txBody>
                    <a:bodyPr/>
                    <a:lstStyle/>
                    <a:p>
                      <a:pPr algn="ctr"/>
                      <a:endParaRPr lang="en-US" dirty="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Customer</a:t>
                      </a:r>
                      <a:r>
                        <a:rPr lang="en-US" baseline="0" dirty="0" smtClean="0"/>
                        <a:t> facing </a:t>
                      </a:r>
                      <a:r>
                        <a:rPr lang="en-US" b="1" baseline="0" dirty="0" smtClean="0">
                          <a:solidFill>
                            <a:srgbClr val="C00000"/>
                          </a:solidFill>
                        </a:rPr>
                        <a:t>Document Management</a:t>
                      </a:r>
                      <a:endParaRPr lang="en-US" b="1" dirty="0" smtClean="0">
                        <a:solidFill>
                          <a:srgbClr val="C00000"/>
                        </a:solidFill>
                      </a:endParaRPr>
                    </a:p>
                    <a:p>
                      <a:pPr algn="ctr"/>
                      <a:endParaRPr lang="en-US" b="1" dirty="0">
                        <a:solidFill>
                          <a:srgbClr val="C00000"/>
                        </a:solidFill>
                      </a:endParaRPr>
                    </a:p>
                  </a:txBody>
                  <a:tcPr anchor="ctr"/>
                </a:tc>
                <a:tc>
                  <a:txBody>
                    <a:bodyPr/>
                    <a:lstStyle/>
                    <a:p>
                      <a:r>
                        <a:rPr lang="en-US" dirty="0" smtClean="0"/>
                        <a:t>Online</a:t>
                      </a:r>
                      <a:r>
                        <a:rPr lang="en-US" baseline="0" dirty="0" smtClean="0"/>
                        <a:t> document management of </a:t>
                      </a:r>
                      <a:r>
                        <a:rPr lang="en-US" b="1" baseline="0" dirty="0" smtClean="0">
                          <a:solidFill>
                            <a:srgbClr val="FF0000"/>
                          </a:solidFill>
                        </a:rPr>
                        <a:t>15% </a:t>
                      </a:r>
                      <a:r>
                        <a:rPr lang="en-US" baseline="0" dirty="0" smtClean="0"/>
                        <a:t>of all documents shared with customers</a:t>
                      </a:r>
                      <a:endParaRPr lang="en-US" dirty="0"/>
                    </a:p>
                  </a:txBody>
                  <a:tcPr anchor="ctr"/>
                </a:tc>
                <a:tc>
                  <a:txBody>
                    <a:bodyPr/>
                    <a:lstStyle/>
                    <a:p>
                      <a:r>
                        <a:rPr lang="en-US" dirty="0" smtClean="0"/>
                        <a:t>Improves</a:t>
                      </a:r>
                      <a:r>
                        <a:rPr lang="en-US" baseline="0" dirty="0" smtClean="0"/>
                        <a:t> CSAT. Speeds up ordering</a:t>
                      </a:r>
                      <a:endParaRPr lang="en-US" dirty="0"/>
                    </a:p>
                  </a:txBody>
                  <a:tcPr anchor="ctr"/>
                </a:tc>
              </a:tr>
              <a:tr h="370840">
                <a:tc>
                  <a:txBody>
                    <a:bodyPr/>
                    <a:lstStyle/>
                    <a:p>
                      <a:pPr algn="ctr"/>
                      <a:r>
                        <a:rPr lang="en-US" dirty="0" smtClean="0"/>
                        <a:t>Mobile</a:t>
                      </a:r>
                      <a:endParaRPr lang="en-US" dirty="0"/>
                    </a:p>
                  </a:txBody>
                  <a:tcPr anchor="ctr"/>
                </a:tc>
                <a:tc>
                  <a:txBody>
                    <a:bodyPr/>
                    <a:lstStyle/>
                    <a:p>
                      <a:pPr algn="ctr"/>
                      <a:r>
                        <a:rPr lang="en-US" dirty="0" smtClean="0"/>
                        <a:t>Increase</a:t>
                      </a:r>
                      <a:r>
                        <a:rPr lang="en-US" baseline="0" dirty="0" smtClean="0"/>
                        <a:t> mobile presence. Put down a </a:t>
                      </a:r>
                      <a:r>
                        <a:rPr lang="en-US" b="1" baseline="0" dirty="0" smtClean="0">
                          <a:solidFill>
                            <a:srgbClr val="C00000"/>
                          </a:solidFill>
                        </a:rPr>
                        <a:t>solid GTM </a:t>
                      </a:r>
                      <a:r>
                        <a:rPr lang="en-US" baseline="0" dirty="0" smtClean="0"/>
                        <a:t>strategy </a:t>
                      </a:r>
                      <a:endParaRPr lang="en-US" dirty="0"/>
                    </a:p>
                  </a:txBody>
                  <a:tcPr anchor="ctr"/>
                </a:tc>
                <a:tc>
                  <a:txBody>
                    <a:bodyPr/>
                    <a:lstStyle/>
                    <a:p>
                      <a:r>
                        <a:rPr lang="en-US" dirty="0" smtClean="0"/>
                        <a:t>Increase</a:t>
                      </a:r>
                      <a:r>
                        <a:rPr lang="en-US" baseline="0" dirty="0" smtClean="0"/>
                        <a:t> mobile adoption from current </a:t>
                      </a:r>
                      <a:r>
                        <a:rPr lang="en-US" b="1" baseline="0" dirty="0" smtClean="0">
                          <a:solidFill>
                            <a:srgbClr val="FF0000"/>
                          </a:solidFill>
                        </a:rPr>
                        <a:t>~1000 </a:t>
                      </a:r>
                      <a:r>
                        <a:rPr lang="en-US" baseline="0" dirty="0" smtClean="0"/>
                        <a:t>users to </a:t>
                      </a:r>
                      <a:r>
                        <a:rPr lang="en-US" b="1" baseline="0" dirty="0" smtClean="0">
                          <a:solidFill>
                            <a:srgbClr val="FF0000"/>
                          </a:solidFill>
                        </a:rPr>
                        <a:t>&gt; 10K </a:t>
                      </a:r>
                      <a:r>
                        <a:rPr lang="en-US" baseline="0" dirty="0" smtClean="0"/>
                        <a:t>users (</a:t>
                      </a:r>
                      <a:r>
                        <a:rPr lang="en-US" b="1" baseline="0" dirty="0" smtClean="0"/>
                        <a:t>stretch</a:t>
                      </a:r>
                      <a:r>
                        <a:rPr lang="en-US" baseline="0" dirty="0" smtClean="0"/>
                        <a:t>)</a:t>
                      </a:r>
                      <a:endParaRPr lang="en-US" b="1" dirty="0">
                        <a:solidFill>
                          <a:srgbClr val="FF0000"/>
                        </a:solidFill>
                      </a:endParaRPr>
                    </a:p>
                  </a:txBody>
                  <a:tcPr anchor="ctr"/>
                </a:tc>
                <a:tc>
                  <a:txBody>
                    <a:bodyPr/>
                    <a:lstStyle/>
                    <a:p>
                      <a:r>
                        <a:rPr lang="en-US" dirty="0" smtClean="0"/>
                        <a:t>Deflects calls. </a:t>
                      </a:r>
                    </a:p>
                    <a:p>
                      <a:r>
                        <a:rPr lang="en-US" dirty="0" smtClean="0"/>
                        <a:t>Increases CSAT</a:t>
                      </a:r>
                    </a:p>
                    <a:p>
                      <a:r>
                        <a:rPr lang="en-US" dirty="0" smtClean="0"/>
                        <a:t>Simplifies</a:t>
                      </a:r>
                      <a:r>
                        <a:rPr lang="en-US" baseline="0" dirty="0" smtClean="0"/>
                        <a:t> transactions</a:t>
                      </a:r>
                      <a:endParaRPr lang="en-US" dirty="0" smtClean="0"/>
                    </a:p>
                  </a:txBody>
                  <a:tcPr anchor="ctr"/>
                </a:tc>
              </a:tr>
              <a:tr h="370840">
                <a:tc rowSpan="2">
                  <a:txBody>
                    <a:bodyPr/>
                    <a:lstStyle/>
                    <a:p>
                      <a:pPr algn="ctr"/>
                      <a:r>
                        <a:rPr lang="en-US" dirty="0" smtClean="0"/>
                        <a:t>Digital Connect</a:t>
                      </a:r>
                      <a:endParaRPr lang="en-US" dirty="0"/>
                    </a:p>
                  </a:txBody>
                  <a:tcPr anchor="ctr"/>
                </a:tc>
                <a:tc rowSpan="2">
                  <a:txBody>
                    <a:bodyPr/>
                    <a:lstStyle/>
                    <a:p>
                      <a:pPr algn="ctr"/>
                      <a:r>
                        <a:rPr lang="en-US" dirty="0" smtClean="0"/>
                        <a:t>Enables</a:t>
                      </a:r>
                      <a:r>
                        <a:rPr lang="en-US" baseline="0" dirty="0" smtClean="0"/>
                        <a:t> users to </a:t>
                      </a:r>
                      <a:r>
                        <a:rPr lang="en-US" b="1" baseline="0" dirty="0" smtClean="0">
                          <a:solidFill>
                            <a:srgbClr val="C00000"/>
                          </a:solidFill>
                        </a:rPr>
                        <a:t>discover and use APIs</a:t>
                      </a:r>
                      <a:r>
                        <a:rPr lang="en-US" baseline="0" dirty="0" smtClean="0"/>
                        <a:t> using a self-serve model</a:t>
                      </a:r>
                      <a:endParaRPr lang="en-US" dirty="0"/>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Add </a:t>
                      </a:r>
                      <a:r>
                        <a:rPr lang="en-US" b="1" dirty="0" smtClean="0">
                          <a:solidFill>
                            <a:srgbClr val="FF0000"/>
                          </a:solidFill>
                        </a:rPr>
                        <a:t>20</a:t>
                      </a:r>
                      <a:r>
                        <a:rPr lang="en-US" dirty="0" smtClean="0"/>
                        <a:t> new</a:t>
                      </a:r>
                      <a:r>
                        <a:rPr lang="en-US" baseline="0" dirty="0" smtClean="0"/>
                        <a:t> customers on Digital Connect</a:t>
                      </a:r>
                      <a:endParaRPr lang="en-US" dirty="0" smtClean="0"/>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Improves</a:t>
                      </a:r>
                      <a:r>
                        <a:rPr lang="en-US" baseline="0" dirty="0" smtClean="0"/>
                        <a:t> automation and CSAT</a:t>
                      </a:r>
                      <a:endParaRPr lang="en-US" dirty="0" smtClean="0"/>
                    </a:p>
                  </a:txBody>
                  <a:tcPr anchor="ctr"/>
                </a:tc>
              </a:tr>
              <a:tr h="370840">
                <a:tc vMerge="1">
                  <a:txBody>
                    <a:bodyPr/>
                    <a:lstStyle/>
                    <a:p>
                      <a:pPr algn="ctr"/>
                      <a:endParaRPr lang="en-US" dirty="0"/>
                    </a:p>
                  </a:txBody>
                  <a:tcPr anchor="ctr"/>
                </a:tc>
                <a:tc vMerge="1">
                  <a:txBody>
                    <a:bodyPr/>
                    <a:lstStyle/>
                    <a:p>
                      <a:pPr algn="ctr"/>
                      <a:endParaRPr lang="en-US" dirty="0"/>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Expand capabilities (Federated SSO, Ordering, VNS related APIs) </a:t>
                      </a:r>
                      <a:r>
                        <a:rPr lang="en-US" b="1" baseline="0" dirty="0" smtClean="0">
                          <a:solidFill>
                            <a:srgbClr val="FF0000"/>
                          </a:solidFill>
                        </a:rPr>
                        <a:t>5</a:t>
                      </a:r>
                      <a:r>
                        <a:rPr lang="en-US" baseline="0" dirty="0" smtClean="0"/>
                        <a:t> more API products </a:t>
                      </a:r>
                      <a:endParaRPr lang="en-US" dirty="0" smtClean="0"/>
                    </a:p>
                    <a:p>
                      <a:endParaRPr lang="en-US" b="1" dirty="0">
                        <a:solidFill>
                          <a:srgbClr val="FF0000"/>
                        </a:solidFill>
                      </a:endParaRP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Realizes</a:t>
                      </a:r>
                      <a:r>
                        <a:rPr lang="en-US" baseline="0" dirty="0" smtClean="0"/>
                        <a:t> Digital Connect efficiencies (robust architecture, improved metrics tracking) and reduces reliance on old architecture</a:t>
                      </a:r>
                      <a:endParaRPr lang="en-US" dirty="0" smtClean="0"/>
                    </a:p>
                  </a:txBody>
                  <a:tcPr anchor="ctr"/>
                </a:tc>
              </a:tr>
              <a:tr h="370840">
                <a:tc>
                  <a:txBody>
                    <a:bodyPr/>
                    <a:lstStyle/>
                    <a:p>
                      <a:pPr algn="ctr"/>
                      <a:r>
                        <a:rPr lang="en-US" dirty="0" err="1" smtClean="0"/>
                        <a:t>eCommerce</a:t>
                      </a:r>
                      <a:r>
                        <a:rPr lang="en-US" dirty="0" smtClean="0"/>
                        <a:t> Platform</a:t>
                      </a:r>
                      <a:endParaRPr lang="en-US" dirty="0"/>
                    </a:p>
                  </a:txBody>
                  <a:tcPr anchor="ctr"/>
                </a:tc>
                <a:tc>
                  <a:txBody>
                    <a:bodyPr/>
                    <a:lstStyle/>
                    <a:p>
                      <a:pPr algn="ctr"/>
                      <a:r>
                        <a:rPr lang="en-US" b="1" dirty="0" smtClean="0">
                          <a:solidFill>
                            <a:srgbClr val="C00000"/>
                          </a:solidFill>
                        </a:rPr>
                        <a:t>Increase</a:t>
                      </a:r>
                      <a:r>
                        <a:rPr lang="en-US" baseline="0" dirty="0" smtClean="0">
                          <a:solidFill>
                            <a:srgbClr val="C00000"/>
                          </a:solidFill>
                        </a:rPr>
                        <a:t> </a:t>
                      </a:r>
                      <a:r>
                        <a:rPr lang="en-US" b="1" baseline="0" dirty="0" smtClean="0">
                          <a:solidFill>
                            <a:srgbClr val="C00000"/>
                          </a:solidFill>
                        </a:rPr>
                        <a:t>revenue</a:t>
                      </a:r>
                      <a:r>
                        <a:rPr lang="en-US" baseline="0" dirty="0" smtClean="0"/>
                        <a:t> from orders, increase orders</a:t>
                      </a:r>
                      <a:endParaRPr lang="en-US" dirty="0"/>
                    </a:p>
                  </a:txBody>
                  <a:tcPr anchor="ctr"/>
                </a:tc>
                <a:tc>
                  <a:txBody>
                    <a:bodyPr/>
                    <a:lstStyle/>
                    <a:p>
                      <a:r>
                        <a:rPr lang="en-US" b="1" dirty="0" smtClean="0">
                          <a:solidFill>
                            <a:srgbClr val="FF0000"/>
                          </a:solidFill>
                        </a:rPr>
                        <a:t>$8M</a:t>
                      </a:r>
                      <a:r>
                        <a:rPr lang="en-US" b="1" baseline="0" dirty="0" smtClean="0">
                          <a:solidFill>
                            <a:srgbClr val="FF0000"/>
                          </a:solidFill>
                        </a:rPr>
                        <a:t> </a:t>
                      </a:r>
                      <a:r>
                        <a:rPr lang="en-US" baseline="0" dirty="0" smtClean="0"/>
                        <a:t>worth orders and increase to </a:t>
                      </a:r>
                      <a:r>
                        <a:rPr lang="en-US" b="1" baseline="0" dirty="0" smtClean="0">
                          <a:solidFill>
                            <a:srgbClr val="FF0000"/>
                          </a:solidFill>
                        </a:rPr>
                        <a:t>7% </a:t>
                      </a:r>
                      <a:r>
                        <a:rPr lang="en-US" baseline="0" dirty="0" smtClean="0"/>
                        <a:t>of VRD orders</a:t>
                      </a:r>
                      <a:endParaRPr lang="en-US" dirty="0"/>
                    </a:p>
                  </a:txBody>
                  <a:tcPr anchor="ctr"/>
                </a:tc>
                <a:tc>
                  <a:txBody>
                    <a:bodyPr/>
                    <a:lstStyle/>
                    <a:p>
                      <a:r>
                        <a:rPr lang="en-US" dirty="0" smtClean="0"/>
                        <a:t>Revenue increase</a:t>
                      </a:r>
                      <a:r>
                        <a:rPr lang="en-US" baseline="0" dirty="0" smtClean="0"/>
                        <a:t> plus more online orders</a:t>
                      </a:r>
                      <a:endParaRPr lang="en-US" dirty="0"/>
                    </a:p>
                  </a:txBody>
                  <a:tcPr anchor="ctr"/>
                </a:tc>
              </a:tr>
            </a:tbl>
          </a:graphicData>
        </a:graphic>
      </p:graphicFrame>
    </p:spTree>
    <p:extLst>
      <p:ext uri="{BB962C8B-B14F-4D97-AF65-F5344CB8AC3E}">
        <p14:creationId xmlns:p14="http://schemas.microsoft.com/office/powerpoint/2010/main" val="16438284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12D0507-9F86-7A45-BE8E-43760B9F92AA}" type="slidenum">
              <a:rPr lang="en-US" smtClean="0">
                <a:solidFill>
                  <a:srgbClr val="000000"/>
                </a:solidFill>
              </a:rPr>
              <a:pPr/>
              <a:t>5</a:t>
            </a:fld>
            <a:endParaRPr lang="en-US">
              <a:solidFill>
                <a:srgbClr val="000000"/>
              </a:solidFill>
            </a:endParaRPr>
          </a:p>
        </p:txBody>
      </p:sp>
      <p:sp>
        <p:nvSpPr>
          <p:cNvPr id="4" name="Title 3"/>
          <p:cNvSpPr>
            <a:spLocks noGrp="1"/>
          </p:cNvSpPr>
          <p:nvPr>
            <p:ph type="title"/>
          </p:nvPr>
        </p:nvSpPr>
        <p:spPr>
          <a:xfrm>
            <a:off x="457200" y="76200"/>
            <a:ext cx="7086600" cy="304800"/>
          </a:xfrm>
        </p:spPr>
        <p:txBody>
          <a:bodyPr/>
          <a:lstStyle/>
          <a:p>
            <a:r>
              <a:rPr lang="en-US" dirty="0" smtClean="0"/>
              <a:t>Online KPIs – 2018 – contd.</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2267394071"/>
              </p:ext>
            </p:extLst>
          </p:nvPr>
        </p:nvGraphicFramePr>
        <p:xfrm>
          <a:off x="304800" y="990600"/>
          <a:ext cx="8458200" cy="1193800"/>
        </p:xfrm>
        <a:graphic>
          <a:graphicData uri="http://schemas.openxmlformats.org/drawingml/2006/table">
            <a:tbl>
              <a:tblPr firstRow="1" bandRow="1">
                <a:tableStyleId>{5C22544A-7EE6-4342-B048-85BDC9FD1C3A}</a:tableStyleId>
              </a:tblPr>
              <a:tblGrid>
                <a:gridCol w="2114550"/>
                <a:gridCol w="2114550"/>
                <a:gridCol w="2114550"/>
                <a:gridCol w="2114550"/>
              </a:tblGrid>
              <a:tr h="370840">
                <a:tc>
                  <a:txBody>
                    <a:bodyPr/>
                    <a:lstStyle/>
                    <a:p>
                      <a:pPr algn="ctr"/>
                      <a:r>
                        <a:rPr lang="en-US" dirty="0" smtClean="0"/>
                        <a:t>Work stream</a:t>
                      </a:r>
                      <a:endParaRPr lang="en-US" dirty="0"/>
                    </a:p>
                  </a:txBody>
                  <a:tcPr/>
                </a:tc>
                <a:tc>
                  <a:txBody>
                    <a:bodyPr/>
                    <a:lstStyle/>
                    <a:p>
                      <a:r>
                        <a:rPr lang="en-US" dirty="0" err="1" smtClean="0"/>
                        <a:t>Desc</a:t>
                      </a:r>
                      <a:endParaRPr lang="en-US" dirty="0"/>
                    </a:p>
                  </a:txBody>
                  <a:tcPr/>
                </a:tc>
                <a:tc>
                  <a:txBody>
                    <a:bodyPr/>
                    <a:lstStyle/>
                    <a:p>
                      <a:r>
                        <a:rPr lang="en-US" dirty="0" smtClean="0"/>
                        <a:t>KPI</a:t>
                      </a:r>
                      <a:endParaRPr lang="en-US" dirty="0"/>
                    </a:p>
                  </a:txBody>
                  <a:tcPr/>
                </a:tc>
                <a:tc>
                  <a:txBody>
                    <a:bodyPr/>
                    <a:lstStyle/>
                    <a:p>
                      <a:r>
                        <a:rPr lang="en-US" dirty="0" smtClean="0"/>
                        <a:t>Benefits</a:t>
                      </a:r>
                      <a:endParaRPr lang="en-US" dirty="0"/>
                    </a:p>
                  </a:txBody>
                  <a:tcPr/>
                </a:tc>
              </a:tr>
              <a:tr h="370840">
                <a:tc>
                  <a:txBody>
                    <a:bodyPr/>
                    <a:lstStyle/>
                    <a:p>
                      <a:pPr algn="ctr"/>
                      <a:r>
                        <a:rPr lang="en-US" dirty="0" smtClean="0"/>
                        <a:t>Migrate from VEC 1.0 to VEC 2.0/Europa</a:t>
                      </a:r>
                      <a:endParaRPr lang="en-US" dirty="0"/>
                    </a:p>
                  </a:txBody>
                  <a:tcPr anchor="ctr"/>
                </a:tc>
                <a:tc>
                  <a:txBody>
                    <a:bodyPr/>
                    <a:lstStyle/>
                    <a:p>
                      <a:pPr algn="ctr"/>
                      <a:r>
                        <a:rPr lang="en-US" dirty="0" smtClean="0"/>
                        <a:t>Migration from </a:t>
                      </a:r>
                      <a:r>
                        <a:rPr lang="en-US" b="1" dirty="0" smtClean="0">
                          <a:solidFill>
                            <a:srgbClr val="C00000"/>
                          </a:solidFill>
                        </a:rPr>
                        <a:t>old</a:t>
                      </a:r>
                      <a:r>
                        <a:rPr lang="en-US" dirty="0" smtClean="0">
                          <a:solidFill>
                            <a:srgbClr val="C00000"/>
                          </a:solidFill>
                        </a:rPr>
                        <a:t> </a:t>
                      </a:r>
                      <a:r>
                        <a:rPr lang="en-US" dirty="0" smtClean="0"/>
                        <a:t>infrastructure</a:t>
                      </a:r>
                      <a:r>
                        <a:rPr lang="en-US" baseline="0" dirty="0" smtClean="0"/>
                        <a:t> to </a:t>
                      </a:r>
                      <a:r>
                        <a:rPr lang="en-US" b="1" baseline="0" dirty="0" smtClean="0">
                          <a:solidFill>
                            <a:srgbClr val="C00000"/>
                          </a:solidFill>
                        </a:rPr>
                        <a:t>new</a:t>
                      </a:r>
                      <a:endParaRPr lang="en-US" b="1" dirty="0">
                        <a:solidFill>
                          <a:srgbClr val="C00000"/>
                        </a:solidFill>
                      </a:endParaRP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Move</a:t>
                      </a:r>
                      <a:r>
                        <a:rPr lang="en-US" baseline="0" dirty="0" smtClean="0"/>
                        <a:t> </a:t>
                      </a:r>
                      <a:r>
                        <a:rPr lang="en-US" b="1" baseline="0" dirty="0" smtClean="0">
                          <a:solidFill>
                            <a:srgbClr val="FF0000"/>
                          </a:solidFill>
                        </a:rPr>
                        <a:t>130</a:t>
                      </a:r>
                      <a:r>
                        <a:rPr lang="en-US" baseline="0" dirty="0" smtClean="0"/>
                        <a:t> batch jobs, outliers in VBC to VEC 2.0/VE-CRM/Europa (</a:t>
                      </a:r>
                      <a:r>
                        <a:rPr lang="en-US" u="sng" baseline="0" dirty="0" smtClean="0"/>
                        <a:t>IT only metric</a:t>
                      </a:r>
                      <a:r>
                        <a:rPr lang="en-US" baseline="0" dirty="0" smtClean="0"/>
                        <a:t>)</a:t>
                      </a:r>
                      <a:endParaRPr lang="en-US" dirty="0" smtClean="0"/>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Removes</a:t>
                      </a:r>
                      <a:r>
                        <a:rPr lang="en-US" baseline="0" dirty="0" smtClean="0"/>
                        <a:t> reliance on old architecture</a:t>
                      </a:r>
                      <a:endParaRPr lang="en-US" dirty="0" smtClean="0"/>
                    </a:p>
                  </a:txBody>
                  <a:tcPr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305674055"/>
              </p:ext>
            </p:extLst>
          </p:nvPr>
        </p:nvGraphicFramePr>
        <p:xfrm>
          <a:off x="304800" y="4201160"/>
          <a:ext cx="8458200" cy="828040"/>
        </p:xfrm>
        <a:graphic>
          <a:graphicData uri="http://schemas.openxmlformats.org/drawingml/2006/table">
            <a:tbl>
              <a:tblPr firstRow="1" bandRow="1">
                <a:tableStyleId>{5C22544A-7EE6-4342-B048-85BDC9FD1C3A}</a:tableStyleId>
              </a:tblPr>
              <a:tblGrid>
                <a:gridCol w="2114550"/>
                <a:gridCol w="2114550"/>
                <a:gridCol w="2114550"/>
                <a:gridCol w="2114550"/>
              </a:tblGrid>
              <a:tr h="370840">
                <a:tc>
                  <a:txBody>
                    <a:bodyPr/>
                    <a:lstStyle/>
                    <a:p>
                      <a:pPr algn="ctr"/>
                      <a:r>
                        <a:rPr lang="en-US" dirty="0" smtClean="0"/>
                        <a:t>Area</a:t>
                      </a:r>
                      <a:endParaRPr lang="en-US" dirty="0"/>
                    </a:p>
                  </a:txBody>
                  <a:tcPr/>
                </a:tc>
                <a:tc>
                  <a:txBody>
                    <a:bodyPr/>
                    <a:lstStyle/>
                    <a:p>
                      <a:r>
                        <a:rPr lang="en-US" dirty="0" err="1" smtClean="0"/>
                        <a:t>Desc</a:t>
                      </a:r>
                      <a:endParaRPr lang="en-US" dirty="0"/>
                    </a:p>
                  </a:txBody>
                  <a:tcPr/>
                </a:tc>
                <a:tc>
                  <a:txBody>
                    <a:bodyPr/>
                    <a:lstStyle/>
                    <a:p>
                      <a:r>
                        <a:rPr lang="en-US" dirty="0" smtClean="0"/>
                        <a:t>KPI</a:t>
                      </a:r>
                      <a:endParaRPr lang="en-US" dirty="0"/>
                    </a:p>
                  </a:txBody>
                  <a:tcPr/>
                </a:tc>
                <a:tc>
                  <a:txBody>
                    <a:bodyPr/>
                    <a:lstStyle/>
                    <a:p>
                      <a:r>
                        <a:rPr lang="en-US" dirty="0" smtClean="0"/>
                        <a:t>Benefits</a:t>
                      </a:r>
                      <a:endParaRPr lang="en-US" dirty="0"/>
                    </a:p>
                  </a:txBody>
                  <a:tcPr/>
                </a:tc>
              </a:tr>
              <a:tr h="370840">
                <a:tc>
                  <a:txBody>
                    <a:bodyPr/>
                    <a:lstStyle/>
                    <a:p>
                      <a:pPr algn="ctr"/>
                      <a:r>
                        <a:rPr lang="en-US" dirty="0" smtClean="0"/>
                        <a:t>Onlin</a:t>
                      </a:r>
                      <a:r>
                        <a:rPr lang="en-US" baseline="0" dirty="0" smtClean="0"/>
                        <a:t>e Transactions</a:t>
                      </a:r>
                      <a:endParaRPr lang="en-US" dirty="0"/>
                    </a:p>
                  </a:txBody>
                  <a:tcPr anchor="ctr"/>
                </a:tc>
                <a:tc>
                  <a:txBody>
                    <a:bodyPr/>
                    <a:lstStyle/>
                    <a:p>
                      <a:pPr algn="ctr"/>
                      <a:r>
                        <a:rPr lang="en-US" b="1" dirty="0" smtClean="0">
                          <a:solidFill>
                            <a:srgbClr val="C00000"/>
                          </a:solidFill>
                        </a:rPr>
                        <a:t>Increase</a:t>
                      </a:r>
                      <a:r>
                        <a:rPr lang="en-US" baseline="0" dirty="0" smtClean="0">
                          <a:solidFill>
                            <a:srgbClr val="C00000"/>
                          </a:solidFill>
                        </a:rPr>
                        <a:t> </a:t>
                      </a:r>
                      <a:r>
                        <a:rPr lang="en-US" baseline="0" dirty="0" smtClean="0"/>
                        <a:t>overall online transaction counts</a:t>
                      </a:r>
                      <a:endParaRPr lang="en-US" dirty="0"/>
                    </a:p>
                  </a:txBody>
                  <a:tcPr anchor="ctr"/>
                </a:tc>
                <a:tc>
                  <a:txBody>
                    <a:bodyPr/>
                    <a:lstStyle/>
                    <a:p>
                      <a:r>
                        <a:rPr lang="en-US" dirty="0" smtClean="0"/>
                        <a:t>From</a:t>
                      </a:r>
                      <a:r>
                        <a:rPr lang="en-US" baseline="0" dirty="0" smtClean="0"/>
                        <a:t> </a:t>
                      </a:r>
                      <a:r>
                        <a:rPr lang="en-US" b="1" dirty="0" smtClean="0">
                          <a:solidFill>
                            <a:srgbClr val="FF0000"/>
                          </a:solidFill>
                        </a:rPr>
                        <a:t>5.7M</a:t>
                      </a:r>
                      <a:r>
                        <a:rPr lang="en-US" dirty="0" smtClean="0"/>
                        <a:t> to </a:t>
                      </a:r>
                      <a:r>
                        <a:rPr lang="en-US" b="1" dirty="0" smtClean="0">
                          <a:solidFill>
                            <a:srgbClr val="FF0000"/>
                          </a:solidFill>
                        </a:rPr>
                        <a:t>6.38</a:t>
                      </a:r>
                      <a:r>
                        <a:rPr lang="en-US" b="1" baseline="0" dirty="0" smtClean="0">
                          <a:solidFill>
                            <a:srgbClr val="FF0000"/>
                          </a:solidFill>
                        </a:rPr>
                        <a:t>M</a:t>
                      </a:r>
                      <a:r>
                        <a:rPr lang="en-US" baseline="0" dirty="0" smtClean="0"/>
                        <a:t> </a:t>
                      </a:r>
                      <a:r>
                        <a:rPr lang="en-US" dirty="0" smtClean="0"/>
                        <a:t>transactions</a:t>
                      </a:r>
                      <a:endParaRPr lang="en-US" dirty="0"/>
                    </a:p>
                  </a:txBody>
                  <a:tcPr anchor="ctr"/>
                </a:tc>
                <a:tc>
                  <a:txBody>
                    <a:bodyPr/>
                    <a:lstStyle/>
                    <a:p>
                      <a:r>
                        <a:rPr lang="en-US" dirty="0" smtClean="0"/>
                        <a:t>Potentially reduces</a:t>
                      </a:r>
                      <a:r>
                        <a:rPr lang="en-US" baseline="0" dirty="0" smtClean="0"/>
                        <a:t> calls into centers. </a:t>
                      </a:r>
                      <a:endParaRPr lang="en-US" dirty="0"/>
                    </a:p>
                  </a:txBody>
                  <a:tcPr anchor="ctr"/>
                </a:tc>
              </a:tr>
            </a:tbl>
          </a:graphicData>
        </a:graphic>
      </p:graphicFrame>
      <p:sp>
        <p:nvSpPr>
          <p:cNvPr id="7" name="Title 3"/>
          <p:cNvSpPr txBox="1">
            <a:spLocks/>
          </p:cNvSpPr>
          <p:nvPr/>
        </p:nvSpPr>
        <p:spPr bwMode="auto">
          <a:xfrm>
            <a:off x="304800" y="3667760"/>
            <a:ext cx="7086600" cy="304800"/>
          </a:xfrm>
          <a:prstGeom prst="rect">
            <a:avLst/>
          </a:prstGeom>
        </p:spPr>
        <p:txBody>
          <a:bodyPr vert="horz" lIns="0" tIns="0" rIns="0" bIns="0" rtlCol="0" anchor="t" anchorCtr="0">
            <a:normAutofit/>
          </a:bodyPr>
          <a:lstStyle>
            <a:lvl1pPr algn="l" defTabSz="457200" rtl="0" eaLnBrk="1" latinLnBrk="0" hangingPunct="1">
              <a:lnSpc>
                <a:spcPct val="80000"/>
              </a:lnSpc>
              <a:spcBef>
                <a:spcPct val="0"/>
              </a:spcBef>
              <a:buNone/>
              <a:defRPr sz="2400" b="1" kern="1200">
                <a:solidFill>
                  <a:schemeClr val="tx1"/>
                </a:solidFill>
                <a:latin typeface="+mj-lt"/>
                <a:ea typeface="+mj-ea"/>
                <a:cs typeface="+mj-cs"/>
              </a:defRPr>
            </a:lvl1pPr>
          </a:lstStyle>
          <a:p>
            <a:r>
              <a:rPr lang="en-US" dirty="0" smtClean="0"/>
              <a:t>Online KPIs – 2018 – Misc.</a:t>
            </a:r>
            <a:endParaRPr lang="en-US" dirty="0"/>
          </a:p>
        </p:txBody>
      </p:sp>
    </p:spTree>
    <p:extLst>
      <p:ext uri="{BB962C8B-B14F-4D97-AF65-F5344CB8AC3E}">
        <p14:creationId xmlns:p14="http://schemas.microsoft.com/office/powerpoint/2010/main" val="6275786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Supporting documentation</a:t>
            </a:r>
            <a:endParaRPr lang="en-US" dirty="0"/>
          </a:p>
        </p:txBody>
      </p:sp>
      <p:sp>
        <p:nvSpPr>
          <p:cNvPr id="3" name="Slide Number Placeholder 2"/>
          <p:cNvSpPr>
            <a:spLocks noGrp="1"/>
          </p:cNvSpPr>
          <p:nvPr>
            <p:ph type="sldNum" sz="quarter" idx="11"/>
          </p:nvPr>
        </p:nvSpPr>
        <p:spPr/>
        <p:txBody>
          <a:bodyPr/>
          <a:lstStyle/>
          <a:p>
            <a:fld id="{E12D0507-9F86-7A45-BE8E-43760B9F92AA}" type="slidenum">
              <a:rPr lang="en-US" smtClean="0">
                <a:solidFill>
                  <a:srgbClr val="000000"/>
                </a:solidFill>
              </a:rPr>
              <a:pPr/>
              <a:t>6</a:t>
            </a:fld>
            <a:endParaRPr lang="en-US">
              <a:solidFill>
                <a:srgbClr val="000000"/>
              </a:solidFill>
            </a:endParaRPr>
          </a:p>
        </p:txBody>
      </p:sp>
    </p:spTree>
    <p:extLst>
      <p:ext uri="{BB962C8B-B14F-4D97-AF65-F5344CB8AC3E}">
        <p14:creationId xmlns:p14="http://schemas.microsoft.com/office/powerpoint/2010/main" val="23220317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5103813"/>
          </a:xfrm>
        </p:spPr>
        <p:txBody>
          <a:bodyPr>
            <a:normAutofit fontScale="85000" lnSpcReduction="20000"/>
          </a:bodyPr>
          <a:lstStyle/>
          <a:p>
            <a:r>
              <a:rPr lang="en-US" dirty="0">
                <a:latin typeface="Arial" panose="020B0604020202020204" pitchFamily="34" charset="0"/>
                <a:cs typeface="Arial" panose="020B0604020202020204" pitchFamily="34" charset="0"/>
              </a:rPr>
              <a:t>P*Q Detail</a:t>
            </a:r>
            <a:r>
              <a:rPr lang="en-US" dirty="0" smtClean="0">
                <a:latin typeface="Arial" panose="020B0604020202020204" pitchFamily="34" charset="0"/>
                <a:cs typeface="Arial" panose="020B0604020202020204" pitchFamily="34" charset="0"/>
              </a:rPr>
              <a:t>:. </a:t>
            </a:r>
            <a:r>
              <a:rPr lang="en-US" b="0" dirty="0">
                <a:latin typeface="Arial" panose="020B0604020202020204" pitchFamily="34" charset="0"/>
                <a:cs typeface="Arial" panose="020B0604020202020204" pitchFamily="34" charset="0"/>
              </a:rPr>
              <a:t>Europa will improve OSAT/ overall satisfaction score for online portal to</a:t>
            </a:r>
            <a:r>
              <a:rPr lang="en-US" dirty="0">
                <a:solidFill>
                  <a:srgbClr val="FF0000"/>
                </a:solidFill>
                <a:latin typeface="Arial" panose="020B0604020202020204" pitchFamily="34" charset="0"/>
                <a:cs typeface="Arial" panose="020B0604020202020204" pitchFamily="34" charset="0"/>
              </a:rPr>
              <a:t> 7.7 </a:t>
            </a:r>
            <a:r>
              <a:rPr lang="en-US" b="0" dirty="0">
                <a:latin typeface="Arial" panose="020B0604020202020204" pitchFamily="34" charset="0"/>
                <a:cs typeface="Arial" panose="020B0604020202020204" pitchFamily="34" charset="0"/>
              </a:rPr>
              <a:t>year 1, </a:t>
            </a:r>
            <a:r>
              <a:rPr lang="en-US" dirty="0">
                <a:solidFill>
                  <a:srgbClr val="FF0000"/>
                </a:solidFill>
                <a:latin typeface="Arial" panose="020B0604020202020204" pitchFamily="34" charset="0"/>
                <a:cs typeface="Arial" panose="020B0604020202020204" pitchFamily="34" charset="0"/>
              </a:rPr>
              <a:t>8.0</a:t>
            </a:r>
            <a:r>
              <a:rPr lang="en-US" b="0" dirty="0">
                <a:latin typeface="Arial" panose="020B0604020202020204" pitchFamily="34" charset="0"/>
                <a:cs typeface="Arial" panose="020B0604020202020204" pitchFamily="34" charset="0"/>
              </a:rPr>
              <a:t> year 2. </a:t>
            </a:r>
            <a:br>
              <a:rPr lang="en-US" b="0" dirty="0">
                <a:latin typeface="Arial" panose="020B0604020202020204" pitchFamily="34" charset="0"/>
                <a:cs typeface="Arial" panose="020B0604020202020204" pitchFamily="34" charset="0"/>
              </a:rPr>
            </a:br>
            <a:endParaRPr lang="en-US" b="0" dirty="0">
              <a:latin typeface="Arial" panose="020B0604020202020204" pitchFamily="34" charset="0"/>
              <a:cs typeface="Arial" panose="020B0604020202020204" pitchFamily="34" charset="0"/>
            </a:endParaRPr>
          </a:p>
          <a:p>
            <a:r>
              <a:rPr lang="en-US" b="0" dirty="0" smtClean="0">
                <a:latin typeface="Arial" panose="020B0604020202020204" pitchFamily="34" charset="0"/>
                <a:cs typeface="Arial" panose="020B0604020202020204" pitchFamily="34" charset="0"/>
              </a:rPr>
              <a:t>These </a:t>
            </a:r>
            <a:r>
              <a:rPr lang="en-US" b="0" dirty="0">
                <a:latin typeface="Arial" panose="020B0604020202020204" pitchFamily="34" charset="0"/>
                <a:cs typeface="Arial" panose="020B0604020202020204" pitchFamily="34" charset="0"/>
              </a:rPr>
              <a:t>are the operational savings/ cost avoidance per application developed on Europa vs. another platform</a:t>
            </a:r>
            <a:r>
              <a:rPr lang="en-US" dirty="0">
                <a:latin typeface="Arial" panose="020B0604020202020204" pitchFamily="34" charset="0"/>
                <a:cs typeface="Arial" panose="020B0604020202020204" pitchFamily="34" charset="0"/>
              </a:rPr>
              <a:t>. X 4 applications </a:t>
            </a:r>
            <a:r>
              <a:rPr lang="en-US" b="0" dirty="0">
                <a:latin typeface="Arial" panose="020B0604020202020204" pitchFamily="34" charset="0"/>
                <a:cs typeface="Arial" panose="020B0604020202020204" pitchFamily="34" charset="0"/>
              </a:rPr>
              <a:t>= </a:t>
            </a:r>
            <a:r>
              <a:rPr lang="en-US" dirty="0">
                <a:solidFill>
                  <a:srgbClr val="FF0000"/>
                </a:solidFill>
                <a:latin typeface="Arial" panose="020B0604020202020204" pitchFamily="34" charset="0"/>
                <a:cs typeface="Arial" panose="020B0604020202020204" pitchFamily="34" charset="0"/>
              </a:rPr>
              <a:t>~$560K </a:t>
            </a:r>
            <a:r>
              <a:rPr lang="en-US" b="0" dirty="0">
                <a:latin typeface="Arial" panose="020B0604020202020204" pitchFamily="34" charset="0"/>
                <a:cs typeface="Arial" panose="020B0604020202020204" pitchFamily="34" charset="0"/>
              </a:rPr>
              <a:t/>
            </a:r>
            <a:br>
              <a:rPr lang="en-US" b="0" dirty="0">
                <a:latin typeface="Arial" panose="020B0604020202020204" pitchFamily="34" charset="0"/>
                <a:cs typeface="Arial" panose="020B0604020202020204" pitchFamily="34" charset="0"/>
              </a:rPr>
            </a:br>
            <a:r>
              <a:rPr lang="en-US" b="0" dirty="0">
                <a:latin typeface="Arial" panose="020B0604020202020204" pitchFamily="34" charset="0"/>
                <a:cs typeface="Arial" panose="020B0604020202020204" pitchFamily="34" charset="0"/>
              </a:rPr>
              <a:t>- UI Deployment Pipeline, 2 weeks, $3.6K savings </a:t>
            </a:r>
            <a:br>
              <a:rPr lang="en-US" b="0" dirty="0">
                <a:latin typeface="Arial" panose="020B0604020202020204" pitchFamily="34" charset="0"/>
                <a:cs typeface="Arial" panose="020B0604020202020204" pitchFamily="34" charset="0"/>
              </a:rPr>
            </a:b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Vz</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BootStrap</a:t>
            </a:r>
            <a:r>
              <a:rPr lang="en-US" b="0" dirty="0">
                <a:latin typeface="Arial" panose="020B0604020202020204" pitchFamily="34" charset="0"/>
                <a:cs typeface="Arial" panose="020B0604020202020204" pitchFamily="34" charset="0"/>
              </a:rPr>
              <a:t> CSS Lib, 8 </a:t>
            </a:r>
            <a:r>
              <a:rPr lang="en-US" b="0" dirty="0" err="1">
                <a:latin typeface="Arial" panose="020B0604020202020204" pitchFamily="34" charset="0"/>
                <a:cs typeface="Arial" panose="020B0604020202020204" pitchFamily="34" charset="0"/>
              </a:rPr>
              <a:t>wks</a:t>
            </a:r>
            <a:r>
              <a:rPr lang="en-US" b="0" dirty="0">
                <a:latin typeface="Arial" panose="020B0604020202020204" pitchFamily="34" charset="0"/>
                <a:cs typeface="Arial" panose="020B0604020202020204" pitchFamily="34" charset="0"/>
              </a:rPr>
              <a:t>, $14.4K savings </a:t>
            </a:r>
            <a:br>
              <a:rPr lang="en-US" b="0" dirty="0">
                <a:latin typeface="Arial" panose="020B0604020202020204" pitchFamily="34" charset="0"/>
                <a:cs typeface="Arial" panose="020B0604020202020204" pitchFamily="34" charset="0"/>
              </a:rPr>
            </a:br>
            <a:r>
              <a:rPr lang="en-US" b="0" dirty="0">
                <a:latin typeface="Arial" panose="020B0604020202020204" pitchFamily="34" charset="0"/>
                <a:cs typeface="Arial" panose="020B0604020202020204" pitchFamily="34" charset="0"/>
              </a:rPr>
              <a:t>- Access Manager, 2 </a:t>
            </a:r>
            <a:r>
              <a:rPr lang="en-US" b="0" dirty="0" err="1">
                <a:latin typeface="Arial" panose="020B0604020202020204" pitchFamily="34" charset="0"/>
                <a:cs typeface="Arial" panose="020B0604020202020204" pitchFamily="34" charset="0"/>
              </a:rPr>
              <a:t>wks</a:t>
            </a:r>
            <a:r>
              <a:rPr lang="en-US" b="0" dirty="0">
                <a:latin typeface="Arial" panose="020B0604020202020204" pitchFamily="34" charset="0"/>
                <a:cs typeface="Arial" panose="020B0604020202020204" pitchFamily="34" charset="0"/>
              </a:rPr>
              <a:t>, $3.6K savings </a:t>
            </a:r>
            <a:br>
              <a:rPr lang="en-US" b="0" dirty="0">
                <a:latin typeface="Arial" panose="020B0604020202020204" pitchFamily="34" charset="0"/>
                <a:cs typeface="Arial" panose="020B0604020202020204" pitchFamily="34" charset="0"/>
              </a:rPr>
            </a:b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EdgeCast</a:t>
            </a:r>
            <a:r>
              <a:rPr lang="en-US" b="0" dirty="0">
                <a:latin typeface="Arial" panose="020B0604020202020204" pitchFamily="34" charset="0"/>
                <a:cs typeface="Arial" panose="020B0604020202020204" pitchFamily="34" charset="0"/>
              </a:rPr>
              <a:t>, 2 </a:t>
            </a:r>
            <a:r>
              <a:rPr lang="en-US" b="0" dirty="0" err="1">
                <a:latin typeface="Arial" panose="020B0604020202020204" pitchFamily="34" charset="0"/>
                <a:cs typeface="Arial" panose="020B0604020202020204" pitchFamily="34" charset="0"/>
              </a:rPr>
              <a:t>wks</a:t>
            </a:r>
            <a:r>
              <a:rPr lang="en-US" b="0" dirty="0">
                <a:latin typeface="Arial" panose="020B0604020202020204" pitchFamily="34" charset="0"/>
                <a:cs typeface="Arial" panose="020B0604020202020204" pitchFamily="34" charset="0"/>
              </a:rPr>
              <a:t>, $3.6K savings </a:t>
            </a:r>
            <a:br>
              <a:rPr lang="en-US" b="0" dirty="0">
                <a:latin typeface="Arial" panose="020B0604020202020204" pitchFamily="34" charset="0"/>
                <a:cs typeface="Arial" panose="020B0604020202020204" pitchFamily="34" charset="0"/>
              </a:rPr>
            </a:br>
            <a:r>
              <a:rPr lang="en-US" b="0" dirty="0">
                <a:latin typeface="Arial" panose="020B0604020202020204" pitchFamily="34" charset="0"/>
                <a:cs typeface="Arial" panose="020B0604020202020204" pitchFamily="34" charset="0"/>
              </a:rPr>
              <a:t>- WTD Security, 2 </a:t>
            </a:r>
            <a:r>
              <a:rPr lang="en-US" b="0" dirty="0" err="1">
                <a:latin typeface="Arial" panose="020B0604020202020204" pitchFamily="34" charset="0"/>
                <a:cs typeface="Arial" panose="020B0604020202020204" pitchFamily="34" charset="0"/>
              </a:rPr>
              <a:t>wks</a:t>
            </a:r>
            <a:r>
              <a:rPr lang="en-US" b="0" dirty="0">
                <a:latin typeface="Arial" panose="020B0604020202020204" pitchFamily="34" charset="0"/>
                <a:cs typeface="Arial" panose="020B0604020202020204" pitchFamily="34" charset="0"/>
              </a:rPr>
              <a:t>, $3.6K savings </a:t>
            </a:r>
            <a:br>
              <a:rPr lang="en-US" b="0" dirty="0">
                <a:latin typeface="Arial" panose="020B0604020202020204" pitchFamily="34" charset="0"/>
                <a:cs typeface="Arial" panose="020B0604020202020204" pitchFamily="34" charset="0"/>
              </a:rPr>
            </a:br>
            <a:r>
              <a:rPr lang="en-US" b="0" dirty="0">
                <a:latin typeface="Arial" panose="020B0604020202020204" pitchFamily="34" charset="0"/>
                <a:cs typeface="Arial" panose="020B0604020202020204" pitchFamily="34" charset="0"/>
              </a:rPr>
              <a:t>- Metrics Framework, 8 </a:t>
            </a:r>
            <a:r>
              <a:rPr lang="en-US" b="0" dirty="0" err="1">
                <a:latin typeface="Arial" panose="020B0604020202020204" pitchFamily="34" charset="0"/>
                <a:cs typeface="Arial" panose="020B0604020202020204" pitchFamily="34" charset="0"/>
              </a:rPr>
              <a:t>wks</a:t>
            </a:r>
            <a:r>
              <a:rPr lang="en-US" b="0" dirty="0">
                <a:latin typeface="Arial" panose="020B0604020202020204" pitchFamily="34" charset="0"/>
                <a:cs typeface="Arial" panose="020B0604020202020204" pitchFamily="34" charset="0"/>
              </a:rPr>
              <a:t>, $14.4K savings </a:t>
            </a:r>
            <a:br>
              <a:rPr lang="en-US" b="0" dirty="0">
                <a:latin typeface="Arial" panose="020B0604020202020204" pitchFamily="34" charset="0"/>
                <a:cs typeface="Arial" panose="020B0604020202020204" pitchFamily="34" charset="0"/>
              </a:rPr>
            </a:br>
            <a:r>
              <a:rPr lang="en-US" b="0" dirty="0">
                <a:latin typeface="Arial" panose="020B0604020202020204" pitchFamily="34" charset="0"/>
                <a:cs typeface="Arial" panose="020B0604020202020204" pitchFamily="34" charset="0"/>
              </a:rPr>
              <a:t>- API Versioning, 4 </a:t>
            </a:r>
            <a:r>
              <a:rPr lang="en-US" b="0" dirty="0" err="1">
                <a:latin typeface="Arial" panose="020B0604020202020204" pitchFamily="34" charset="0"/>
                <a:cs typeface="Arial" panose="020B0604020202020204" pitchFamily="34" charset="0"/>
              </a:rPr>
              <a:t>wks</a:t>
            </a:r>
            <a:r>
              <a:rPr lang="en-US" b="0" dirty="0">
                <a:latin typeface="Arial" panose="020B0604020202020204" pitchFamily="34" charset="0"/>
                <a:cs typeface="Arial" panose="020B0604020202020204" pitchFamily="34" charset="0"/>
              </a:rPr>
              <a:t>, $7.2K savings </a:t>
            </a:r>
            <a:br>
              <a:rPr lang="en-US" b="0" dirty="0">
                <a:latin typeface="Arial" panose="020B0604020202020204" pitchFamily="34" charset="0"/>
                <a:cs typeface="Arial" panose="020B0604020202020204" pitchFamily="34" charset="0"/>
              </a:rPr>
            </a:br>
            <a:r>
              <a:rPr lang="en-US" b="0" dirty="0">
                <a:latin typeface="Arial" panose="020B0604020202020204" pitchFamily="34" charset="0"/>
                <a:cs typeface="Arial" panose="020B0604020202020204" pitchFamily="34" charset="0"/>
              </a:rPr>
              <a:t>- API Security, 2 </a:t>
            </a:r>
            <a:r>
              <a:rPr lang="en-US" b="0" dirty="0" err="1">
                <a:latin typeface="Arial" panose="020B0604020202020204" pitchFamily="34" charset="0"/>
                <a:cs typeface="Arial" panose="020B0604020202020204" pitchFamily="34" charset="0"/>
              </a:rPr>
              <a:t>wks</a:t>
            </a:r>
            <a:r>
              <a:rPr lang="en-US" b="0" dirty="0">
                <a:latin typeface="Arial" panose="020B0604020202020204" pitchFamily="34" charset="0"/>
                <a:cs typeface="Arial" panose="020B0604020202020204" pitchFamily="34" charset="0"/>
              </a:rPr>
              <a:t>, $3.6K savings </a:t>
            </a:r>
            <a:br>
              <a:rPr lang="en-US" b="0" dirty="0">
                <a:latin typeface="Arial" panose="020B0604020202020204" pitchFamily="34" charset="0"/>
                <a:cs typeface="Arial" panose="020B0604020202020204" pitchFamily="34" charset="0"/>
              </a:rPr>
            </a:br>
            <a:r>
              <a:rPr lang="en-US" b="0" dirty="0">
                <a:latin typeface="Arial" panose="020B0604020202020204" pitchFamily="34" charset="0"/>
                <a:cs typeface="Arial" panose="020B0604020202020204" pitchFamily="34" charset="0"/>
              </a:rPr>
              <a:t>- Backend Abstraction, 6 </a:t>
            </a:r>
            <a:r>
              <a:rPr lang="en-US" b="0" dirty="0" err="1">
                <a:latin typeface="Arial" panose="020B0604020202020204" pitchFamily="34" charset="0"/>
                <a:cs typeface="Arial" panose="020B0604020202020204" pitchFamily="34" charset="0"/>
              </a:rPr>
              <a:t>wks</a:t>
            </a:r>
            <a:r>
              <a:rPr lang="en-US" b="0" dirty="0">
                <a:latin typeface="Arial" panose="020B0604020202020204" pitchFamily="34" charset="0"/>
                <a:cs typeface="Arial" panose="020B0604020202020204" pitchFamily="34" charset="0"/>
              </a:rPr>
              <a:t>, $10.8K savings </a:t>
            </a:r>
            <a:br>
              <a:rPr lang="en-US" b="0" dirty="0">
                <a:latin typeface="Arial" panose="020B0604020202020204" pitchFamily="34" charset="0"/>
                <a:cs typeface="Arial" panose="020B0604020202020204" pitchFamily="34" charset="0"/>
              </a:rPr>
            </a:br>
            <a:r>
              <a:rPr lang="en-US" b="0" dirty="0">
                <a:latin typeface="Arial" panose="020B0604020202020204" pitchFamily="34" charset="0"/>
                <a:cs typeface="Arial" panose="020B0604020202020204" pitchFamily="34" charset="0"/>
              </a:rPr>
              <a:t>- Backend Pipeline, 2 </a:t>
            </a:r>
            <a:r>
              <a:rPr lang="en-US" b="0" dirty="0" err="1">
                <a:latin typeface="Arial" panose="020B0604020202020204" pitchFamily="34" charset="0"/>
                <a:cs typeface="Arial" panose="020B0604020202020204" pitchFamily="34" charset="0"/>
              </a:rPr>
              <a:t>wks</a:t>
            </a:r>
            <a:r>
              <a:rPr lang="en-US" b="0" dirty="0">
                <a:latin typeface="Arial" panose="020B0604020202020204" pitchFamily="34" charset="0"/>
                <a:cs typeface="Arial" panose="020B0604020202020204" pitchFamily="34" charset="0"/>
              </a:rPr>
              <a:t>, $3.6K savings </a:t>
            </a:r>
            <a:br>
              <a:rPr lang="en-US" b="0" dirty="0">
                <a:latin typeface="Arial" panose="020B0604020202020204" pitchFamily="34" charset="0"/>
                <a:cs typeface="Arial" panose="020B0604020202020204" pitchFamily="34" charset="0"/>
              </a:rPr>
            </a:br>
            <a:r>
              <a:rPr lang="en-US" b="0" dirty="0">
                <a:latin typeface="Arial" panose="020B0604020202020204" pitchFamily="34" charset="0"/>
                <a:cs typeface="Arial" panose="020B0604020202020204" pitchFamily="34" charset="0"/>
              </a:rPr>
              <a:t>- Logging Framework, 3 </a:t>
            </a:r>
            <a:r>
              <a:rPr lang="en-US" b="0" dirty="0" err="1">
                <a:latin typeface="Arial" panose="020B0604020202020204" pitchFamily="34" charset="0"/>
                <a:cs typeface="Arial" panose="020B0604020202020204" pitchFamily="34" charset="0"/>
              </a:rPr>
              <a:t>wks</a:t>
            </a:r>
            <a:r>
              <a:rPr lang="en-US" b="0" dirty="0">
                <a:latin typeface="Arial" panose="020B0604020202020204" pitchFamily="34" charset="0"/>
                <a:cs typeface="Arial" panose="020B0604020202020204" pitchFamily="34" charset="0"/>
              </a:rPr>
              <a:t>, $5.4K savings </a:t>
            </a:r>
            <a:br>
              <a:rPr lang="en-US" b="0" dirty="0">
                <a:latin typeface="Arial" panose="020B0604020202020204" pitchFamily="34" charset="0"/>
                <a:cs typeface="Arial" panose="020B0604020202020204" pitchFamily="34" charset="0"/>
              </a:rPr>
            </a:br>
            <a:r>
              <a:rPr lang="en-US" b="0" dirty="0">
                <a:latin typeface="Arial" panose="020B0604020202020204" pitchFamily="34" charset="0"/>
                <a:cs typeface="Arial" panose="020B0604020202020204" pitchFamily="34" charset="0"/>
              </a:rPr>
              <a:t>- Feedback Tool, 8 </a:t>
            </a:r>
            <a:r>
              <a:rPr lang="en-US" b="0" dirty="0" err="1">
                <a:latin typeface="Arial" panose="020B0604020202020204" pitchFamily="34" charset="0"/>
                <a:cs typeface="Arial" panose="020B0604020202020204" pitchFamily="34" charset="0"/>
              </a:rPr>
              <a:t>wks</a:t>
            </a:r>
            <a:r>
              <a:rPr lang="en-US" b="0" dirty="0">
                <a:latin typeface="Arial" panose="020B0604020202020204" pitchFamily="34" charset="0"/>
                <a:cs typeface="Arial" panose="020B0604020202020204" pitchFamily="34" charset="0"/>
              </a:rPr>
              <a:t>, $14.4K savings </a:t>
            </a:r>
            <a:br>
              <a:rPr lang="en-US" b="0" dirty="0">
                <a:latin typeface="Arial" panose="020B0604020202020204" pitchFamily="34" charset="0"/>
                <a:cs typeface="Arial" panose="020B0604020202020204" pitchFamily="34" charset="0"/>
              </a:rPr>
            </a:br>
            <a:r>
              <a:rPr lang="en-US" b="0" dirty="0">
                <a:latin typeface="Arial" panose="020B0604020202020204" pitchFamily="34" charset="0"/>
                <a:cs typeface="Arial" panose="020B0604020202020204" pitchFamily="34" charset="0"/>
              </a:rPr>
              <a:t>- Guided Tour, 8 </a:t>
            </a:r>
            <a:r>
              <a:rPr lang="en-US" b="0" dirty="0" err="1">
                <a:latin typeface="Arial" panose="020B0604020202020204" pitchFamily="34" charset="0"/>
                <a:cs typeface="Arial" panose="020B0604020202020204" pitchFamily="34" charset="0"/>
              </a:rPr>
              <a:t>wks</a:t>
            </a:r>
            <a:r>
              <a:rPr lang="en-US" b="0" dirty="0">
                <a:latin typeface="Arial" panose="020B0604020202020204" pitchFamily="34" charset="0"/>
                <a:cs typeface="Arial" panose="020B0604020202020204" pitchFamily="34" charset="0"/>
              </a:rPr>
              <a:t>, $14.4K savings </a:t>
            </a:r>
            <a:br>
              <a:rPr lang="en-US" b="0" dirty="0">
                <a:latin typeface="Arial" panose="020B0604020202020204" pitchFamily="34" charset="0"/>
                <a:cs typeface="Arial" panose="020B0604020202020204" pitchFamily="34" charset="0"/>
              </a:rPr>
            </a:br>
            <a:r>
              <a:rPr lang="en-US" b="0" dirty="0">
                <a:latin typeface="Arial" panose="020B0604020202020204" pitchFamily="34" charset="0"/>
                <a:cs typeface="Arial" panose="020B0604020202020204" pitchFamily="34" charset="0"/>
              </a:rPr>
              <a:t>- Auto Deployment, 3 </a:t>
            </a:r>
            <a:r>
              <a:rPr lang="en-US" b="0" dirty="0" err="1">
                <a:latin typeface="Arial" panose="020B0604020202020204" pitchFamily="34" charset="0"/>
                <a:cs typeface="Arial" panose="020B0604020202020204" pitchFamily="34" charset="0"/>
              </a:rPr>
              <a:t>wks</a:t>
            </a:r>
            <a:r>
              <a:rPr lang="en-US" b="0" dirty="0">
                <a:latin typeface="Arial" panose="020B0604020202020204" pitchFamily="34" charset="0"/>
                <a:cs typeface="Arial" panose="020B0604020202020204" pitchFamily="34" charset="0"/>
              </a:rPr>
              <a:t>, $5.4K savings </a:t>
            </a:r>
            <a:br>
              <a:rPr lang="en-US" b="0" dirty="0">
                <a:latin typeface="Arial" panose="020B0604020202020204" pitchFamily="34" charset="0"/>
                <a:cs typeface="Arial" panose="020B0604020202020204" pitchFamily="34" charset="0"/>
              </a:rPr>
            </a:br>
            <a:r>
              <a:rPr lang="en-US" b="0" dirty="0">
                <a:latin typeface="Arial" panose="020B0604020202020204" pitchFamily="34" charset="0"/>
                <a:cs typeface="Arial" panose="020B0604020202020204" pitchFamily="34" charset="0"/>
              </a:rPr>
              <a:t>- Cache Framework , 3 </a:t>
            </a:r>
            <a:r>
              <a:rPr lang="en-US" b="0" dirty="0" err="1">
                <a:latin typeface="Arial" panose="020B0604020202020204" pitchFamily="34" charset="0"/>
                <a:cs typeface="Arial" panose="020B0604020202020204" pitchFamily="34" charset="0"/>
              </a:rPr>
              <a:t>wks</a:t>
            </a:r>
            <a:r>
              <a:rPr lang="en-US" b="0" dirty="0">
                <a:latin typeface="Arial" panose="020B0604020202020204" pitchFamily="34" charset="0"/>
                <a:cs typeface="Arial" panose="020B0604020202020204" pitchFamily="34" charset="0"/>
              </a:rPr>
              <a:t>, $5.4K savings </a:t>
            </a:r>
            <a:br>
              <a:rPr lang="en-US" b="0" dirty="0">
                <a:latin typeface="Arial" panose="020B0604020202020204" pitchFamily="34" charset="0"/>
                <a:cs typeface="Arial" panose="020B0604020202020204" pitchFamily="34" charset="0"/>
              </a:rPr>
            </a:br>
            <a:r>
              <a:rPr lang="en-US" b="0" dirty="0">
                <a:latin typeface="Arial" panose="020B0604020202020204" pitchFamily="34" charset="0"/>
                <a:cs typeface="Arial" panose="020B0604020202020204" pitchFamily="34" charset="0"/>
              </a:rPr>
              <a:t>- Configuration Server, 3 </a:t>
            </a:r>
            <a:r>
              <a:rPr lang="en-US" b="0" dirty="0" err="1">
                <a:latin typeface="Arial" panose="020B0604020202020204" pitchFamily="34" charset="0"/>
                <a:cs typeface="Arial" panose="020B0604020202020204" pitchFamily="34" charset="0"/>
              </a:rPr>
              <a:t>wks</a:t>
            </a:r>
            <a:r>
              <a:rPr lang="en-US" b="0" dirty="0">
                <a:latin typeface="Arial" panose="020B0604020202020204" pitchFamily="34" charset="0"/>
                <a:cs typeface="Arial" panose="020B0604020202020204" pitchFamily="34" charset="0"/>
              </a:rPr>
              <a:t>, $5.4K savings </a:t>
            </a:r>
            <a:br>
              <a:rPr lang="en-US" b="0" dirty="0">
                <a:latin typeface="Arial" panose="020B0604020202020204" pitchFamily="34" charset="0"/>
                <a:cs typeface="Arial" panose="020B0604020202020204" pitchFamily="34" charset="0"/>
              </a:rPr>
            </a:br>
            <a:r>
              <a:rPr lang="en-US" b="0" dirty="0">
                <a:latin typeface="Arial" panose="020B0604020202020204" pitchFamily="34" charset="0"/>
                <a:cs typeface="Arial" panose="020B0604020202020204" pitchFamily="34" charset="0"/>
              </a:rPr>
              <a:t>- Notification Framework, 8 </a:t>
            </a:r>
            <a:r>
              <a:rPr lang="en-US" b="0" dirty="0" err="1">
                <a:latin typeface="Arial" panose="020B0604020202020204" pitchFamily="34" charset="0"/>
                <a:cs typeface="Arial" panose="020B0604020202020204" pitchFamily="34" charset="0"/>
              </a:rPr>
              <a:t>wks</a:t>
            </a:r>
            <a:r>
              <a:rPr lang="en-US" b="0" dirty="0">
                <a:latin typeface="Arial" panose="020B0604020202020204" pitchFamily="34" charset="0"/>
                <a:cs typeface="Arial" panose="020B0604020202020204" pitchFamily="34" charset="0"/>
              </a:rPr>
              <a:t>, $5.4 savings </a:t>
            </a:r>
            <a:br>
              <a:rPr lang="en-US" b="0" dirty="0">
                <a:latin typeface="Arial" panose="020B0604020202020204" pitchFamily="34" charset="0"/>
                <a:cs typeface="Arial" panose="020B0604020202020204" pitchFamily="34" charset="0"/>
              </a:rPr>
            </a:br>
            <a:r>
              <a:rPr lang="en-US" b="0" dirty="0">
                <a:latin typeface="Arial" panose="020B0604020202020204" pitchFamily="34" charset="0"/>
                <a:cs typeface="Arial" panose="020B0604020202020204" pitchFamily="34" charset="0"/>
              </a:rPr>
              <a:t>- Batch Framework, 4 </a:t>
            </a:r>
            <a:r>
              <a:rPr lang="en-US" b="0" dirty="0" err="1">
                <a:latin typeface="Arial" panose="020B0604020202020204" pitchFamily="34" charset="0"/>
                <a:cs typeface="Arial" panose="020B0604020202020204" pitchFamily="34" charset="0"/>
              </a:rPr>
              <a:t>wks</a:t>
            </a:r>
            <a:r>
              <a:rPr lang="en-US" b="0" dirty="0">
                <a:latin typeface="Arial" panose="020B0604020202020204" pitchFamily="34" charset="0"/>
                <a:cs typeface="Arial" panose="020B0604020202020204" pitchFamily="34" charset="0"/>
              </a:rPr>
              <a:t>, $7.2 savings </a:t>
            </a:r>
            <a:br>
              <a:rPr lang="en-US" b="0" dirty="0">
                <a:latin typeface="Arial" panose="020B0604020202020204" pitchFamily="34" charset="0"/>
                <a:cs typeface="Arial" panose="020B0604020202020204" pitchFamily="34" charset="0"/>
              </a:rPr>
            </a:br>
            <a:endParaRPr lang="en-US" b="0" dirty="0">
              <a:latin typeface="Arial" panose="020B0604020202020204" pitchFamily="34" charset="0"/>
              <a:cs typeface="Arial" panose="020B0604020202020204" pitchFamily="34" charset="0"/>
            </a:endParaRPr>
          </a:p>
          <a:p>
            <a:r>
              <a:rPr lang="en-US" b="0" dirty="0" smtClean="0">
                <a:latin typeface="Arial" panose="020B0604020202020204" pitchFamily="34" charset="0"/>
                <a:cs typeface="Arial" panose="020B0604020202020204" pitchFamily="34" charset="0"/>
              </a:rPr>
              <a:t>PPM </a:t>
            </a:r>
            <a:r>
              <a:rPr lang="en-US" b="0" dirty="0">
                <a:latin typeface="Arial" panose="020B0604020202020204" pitchFamily="34" charset="0"/>
                <a:cs typeface="Arial" panose="020B0604020202020204" pitchFamily="34" charset="0"/>
              </a:rPr>
              <a:t>Benefit in Year: </a:t>
            </a:r>
            <a:r>
              <a:rPr lang="en-US" b="0" dirty="0" smtClean="0">
                <a:latin typeface="Arial" panose="020B0604020202020204" pitchFamily="34" charset="0"/>
                <a:cs typeface="Arial" panose="020B0604020202020204" pitchFamily="34" charset="0"/>
              </a:rPr>
              <a:t> </a:t>
            </a:r>
            <a:r>
              <a:rPr lang="en-US" b="0" dirty="0">
                <a:latin typeface="Arial" panose="020B0604020202020204" pitchFamily="34" charset="0"/>
                <a:cs typeface="Arial" panose="020B0604020202020204" pitchFamily="34" charset="0"/>
              </a:rPr>
              <a:t>Cost Avoidance: $560K </a:t>
            </a:r>
          </a:p>
          <a:p>
            <a:endParaRPr lang="en-US" dirty="0"/>
          </a:p>
          <a:p>
            <a:endParaRPr lang="en-US" dirty="0"/>
          </a:p>
        </p:txBody>
      </p:sp>
      <p:sp>
        <p:nvSpPr>
          <p:cNvPr id="3" name="Slide Number Placeholder 2"/>
          <p:cNvSpPr>
            <a:spLocks noGrp="1"/>
          </p:cNvSpPr>
          <p:nvPr>
            <p:ph type="sldNum" sz="quarter" idx="12"/>
          </p:nvPr>
        </p:nvSpPr>
        <p:spPr/>
        <p:txBody>
          <a:bodyPr/>
          <a:lstStyle/>
          <a:p>
            <a:fld id="{E12D0507-9F86-7A45-BE8E-43760B9F92AA}" type="slidenum">
              <a:rPr lang="en-US" smtClean="0">
                <a:solidFill>
                  <a:srgbClr val="000000"/>
                </a:solidFill>
              </a:rPr>
              <a:pPr/>
              <a:t>7</a:t>
            </a:fld>
            <a:endParaRPr lang="en-US">
              <a:solidFill>
                <a:srgbClr val="000000"/>
              </a:solidFill>
            </a:endParaRPr>
          </a:p>
        </p:txBody>
      </p:sp>
      <p:sp>
        <p:nvSpPr>
          <p:cNvPr id="4" name="Title 3"/>
          <p:cNvSpPr>
            <a:spLocks noGrp="1"/>
          </p:cNvSpPr>
          <p:nvPr>
            <p:ph type="title"/>
          </p:nvPr>
        </p:nvSpPr>
        <p:spPr>
          <a:xfrm>
            <a:off x="457200" y="594360"/>
            <a:ext cx="7086600" cy="243840"/>
          </a:xfrm>
        </p:spPr>
        <p:txBody>
          <a:bodyPr>
            <a:normAutofit fontScale="90000"/>
          </a:bodyPr>
          <a:lstStyle/>
          <a:p>
            <a:r>
              <a:rPr lang="en-US" dirty="0" smtClean="0"/>
              <a:t>Europa VESEPIC-715  - Benefits</a:t>
            </a:r>
            <a:endParaRPr lang="en-US" dirty="0"/>
          </a:p>
        </p:txBody>
      </p:sp>
    </p:spTree>
    <p:extLst>
      <p:ext uri="{BB962C8B-B14F-4D97-AF65-F5344CB8AC3E}">
        <p14:creationId xmlns:p14="http://schemas.microsoft.com/office/powerpoint/2010/main" val="6694699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590910676"/>
              </p:ext>
            </p:extLst>
          </p:nvPr>
        </p:nvGraphicFramePr>
        <p:xfrm>
          <a:off x="460737" y="958635"/>
          <a:ext cx="8683265" cy="25321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fld id="{E12D0507-9F86-7A45-BE8E-43760B9F92AA}" type="slidenum">
              <a:rPr lang="en-US" smtClean="0">
                <a:latin typeface="NeueHaasGroteskText Std" pitchFamily="34" charset="0"/>
              </a:rPr>
              <a:pPr/>
              <a:t>8</a:t>
            </a:fld>
            <a:endParaRPr lang="en-US" dirty="0">
              <a:latin typeface="NeueHaasGroteskText Std" pitchFamily="34" charset="0"/>
            </a:endParaRPr>
          </a:p>
        </p:txBody>
      </p:sp>
      <p:sp>
        <p:nvSpPr>
          <p:cNvPr id="4" name="Title 3"/>
          <p:cNvSpPr>
            <a:spLocks noGrp="1"/>
          </p:cNvSpPr>
          <p:nvPr>
            <p:ph type="title"/>
          </p:nvPr>
        </p:nvSpPr>
        <p:spPr/>
        <p:txBody>
          <a:bodyPr/>
          <a:lstStyle/>
          <a:p>
            <a:r>
              <a:rPr lang="en-US" dirty="0" smtClean="0">
                <a:latin typeface="NeueHaasGroteskText Std" pitchFamily="34" charset="0"/>
              </a:rPr>
              <a:t>2018 Europa Roadmap</a:t>
            </a:r>
            <a:endParaRPr lang="en-US" dirty="0">
              <a:latin typeface="NeueHaasGroteskText Std" pitchFamily="34" charset="0"/>
            </a:endParaRPr>
          </a:p>
        </p:txBody>
      </p:sp>
      <p:graphicFrame>
        <p:nvGraphicFramePr>
          <p:cNvPr id="6" name="Content Placeholder 4"/>
          <p:cNvGraphicFramePr>
            <a:graphicFrameLocks/>
          </p:cNvGraphicFramePr>
          <p:nvPr>
            <p:extLst>
              <p:ext uri="{D42A27DB-BD31-4B8C-83A1-F6EECF244321}">
                <p14:modId xmlns:p14="http://schemas.microsoft.com/office/powerpoint/2010/main" val="2259490501"/>
              </p:ext>
            </p:extLst>
          </p:nvPr>
        </p:nvGraphicFramePr>
        <p:xfrm>
          <a:off x="451895" y="3551359"/>
          <a:ext cx="8686800" cy="253288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7" name="TextBox 6"/>
          <p:cNvSpPr txBox="1"/>
          <p:nvPr/>
        </p:nvSpPr>
        <p:spPr>
          <a:xfrm>
            <a:off x="460737" y="1100304"/>
            <a:ext cx="7420073" cy="461665"/>
          </a:xfrm>
          <a:prstGeom prst="rect">
            <a:avLst/>
          </a:prstGeom>
          <a:noFill/>
        </p:spPr>
        <p:txBody>
          <a:bodyPr wrap="square" rtlCol="0">
            <a:spAutoFit/>
          </a:bodyPr>
          <a:lstStyle/>
          <a:p>
            <a:pPr algn="ctr"/>
            <a:r>
              <a:rPr lang="en-US" sz="2400" b="1" dirty="0" smtClean="0">
                <a:solidFill>
                  <a:schemeClr val="accent2"/>
                </a:solidFill>
                <a:latin typeface="NeueHaasGroteskText Std" pitchFamily="34" charset="0"/>
              </a:rPr>
              <a:t>Q1</a:t>
            </a:r>
            <a:endParaRPr lang="en-US" sz="3200" b="1" dirty="0">
              <a:solidFill>
                <a:schemeClr val="accent2"/>
              </a:solidFill>
              <a:latin typeface="NeueHaasGroteskText Std" pitchFamily="34" charset="0"/>
            </a:endParaRPr>
          </a:p>
        </p:txBody>
      </p:sp>
      <p:sp>
        <p:nvSpPr>
          <p:cNvPr id="8" name="TextBox 7"/>
          <p:cNvSpPr txBox="1"/>
          <p:nvPr/>
        </p:nvSpPr>
        <p:spPr>
          <a:xfrm>
            <a:off x="460737" y="3698447"/>
            <a:ext cx="7420073" cy="461665"/>
          </a:xfrm>
          <a:prstGeom prst="rect">
            <a:avLst/>
          </a:prstGeom>
          <a:noFill/>
        </p:spPr>
        <p:txBody>
          <a:bodyPr wrap="square" rtlCol="0">
            <a:spAutoFit/>
          </a:bodyPr>
          <a:lstStyle/>
          <a:p>
            <a:pPr algn="ctr"/>
            <a:r>
              <a:rPr lang="en-US" sz="2400" b="1" dirty="0" smtClean="0">
                <a:solidFill>
                  <a:schemeClr val="accent2"/>
                </a:solidFill>
                <a:latin typeface="NeueHaasGroteskText Std" pitchFamily="34" charset="0"/>
              </a:rPr>
              <a:t>Q2</a:t>
            </a:r>
            <a:endParaRPr lang="en-US" sz="2800" b="1" dirty="0">
              <a:solidFill>
                <a:schemeClr val="accent2"/>
              </a:solidFill>
              <a:latin typeface="NeueHaasGroteskText Std" pitchFamily="34" charset="0"/>
            </a:endParaRPr>
          </a:p>
        </p:txBody>
      </p:sp>
      <p:sp>
        <p:nvSpPr>
          <p:cNvPr id="15" name="Rounded Rectangle 14"/>
          <p:cNvSpPr/>
          <p:nvPr/>
        </p:nvSpPr>
        <p:spPr>
          <a:xfrm>
            <a:off x="5778627" y="6028200"/>
            <a:ext cx="1604994" cy="267865"/>
          </a:xfrm>
          <a:prstGeom prst="roundRect">
            <a:avLst/>
          </a:prstGeom>
          <a:solidFill>
            <a:schemeClr val="accent3"/>
          </a:solidFill>
          <a:ln>
            <a:noFill/>
          </a:ln>
        </p:spPr>
        <p:style>
          <a:lnRef idx="1">
            <a:schemeClr val="accent1"/>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NeueHaasGroteskText Std" pitchFamily="34" charset="0"/>
              </a:rPr>
              <a:t>Net new in Europa</a:t>
            </a:r>
          </a:p>
        </p:txBody>
      </p:sp>
      <p:sp>
        <p:nvSpPr>
          <p:cNvPr id="16" name="5-Point Star 15"/>
          <p:cNvSpPr/>
          <p:nvPr/>
        </p:nvSpPr>
        <p:spPr>
          <a:xfrm>
            <a:off x="5789195" y="5742621"/>
            <a:ext cx="212272" cy="204107"/>
          </a:xfrm>
          <a:prstGeom prst="star5">
            <a:avLst/>
          </a:prstGeom>
          <a:solidFill>
            <a:schemeClr val="accent2"/>
          </a:solidFill>
          <a:ln>
            <a:noFill/>
          </a:ln>
        </p:spPr>
        <p:style>
          <a:lnRef idx="1">
            <a:schemeClr val="accent1"/>
          </a:lnRef>
          <a:fillRef idx="1">
            <a:schemeClr val="accent1"/>
          </a:fillRef>
          <a:effectRef idx="0">
            <a:schemeClr val="accent1"/>
          </a:effectRef>
          <a:fontRef idx="minor">
            <a:schemeClr val="lt1"/>
          </a:fontRef>
        </p:style>
        <p:txBody>
          <a:bodyPr rtlCol="0" anchor="ctr"/>
          <a:lstStyle/>
          <a:p>
            <a:pPr algn="ctr"/>
            <a:endParaRPr lang="en-US" dirty="0">
              <a:latin typeface="NeueHaasGroteskText Std" pitchFamily="34" charset="0"/>
            </a:endParaRPr>
          </a:p>
        </p:txBody>
      </p:sp>
      <p:sp>
        <p:nvSpPr>
          <p:cNvPr id="17" name="TextBox 16"/>
          <p:cNvSpPr txBox="1"/>
          <p:nvPr/>
        </p:nvSpPr>
        <p:spPr>
          <a:xfrm>
            <a:off x="5986021" y="5732346"/>
            <a:ext cx="1604994" cy="276999"/>
          </a:xfrm>
          <a:prstGeom prst="rect">
            <a:avLst/>
          </a:prstGeom>
          <a:noFill/>
        </p:spPr>
        <p:txBody>
          <a:bodyPr wrap="square" rtlCol="0">
            <a:spAutoFit/>
          </a:bodyPr>
          <a:lstStyle/>
          <a:p>
            <a:r>
              <a:rPr lang="en-US" sz="1200" dirty="0" smtClean="0">
                <a:latin typeface="NeueHaasGroteskText Std" pitchFamily="34" charset="0"/>
              </a:rPr>
              <a:t>Mobile &amp; desktop</a:t>
            </a:r>
            <a:endParaRPr lang="en-US" sz="1200" dirty="0">
              <a:latin typeface="NeueHaasGroteskText Std" pitchFamily="34" charset="0"/>
            </a:endParaRPr>
          </a:p>
        </p:txBody>
      </p:sp>
      <p:sp>
        <p:nvSpPr>
          <p:cNvPr id="20" name="5-Point Star 19"/>
          <p:cNvSpPr/>
          <p:nvPr/>
        </p:nvSpPr>
        <p:spPr>
          <a:xfrm>
            <a:off x="1353568" y="1644436"/>
            <a:ext cx="212272" cy="204107"/>
          </a:xfrm>
          <a:prstGeom prst="star5">
            <a:avLst/>
          </a:prstGeom>
          <a:solidFill>
            <a:schemeClr val="accent2"/>
          </a:solidFill>
          <a:ln>
            <a:noFill/>
          </a:ln>
        </p:spPr>
        <p:style>
          <a:lnRef idx="1">
            <a:schemeClr val="accent1"/>
          </a:lnRef>
          <a:fillRef idx="1">
            <a:schemeClr val="accent1"/>
          </a:fillRef>
          <a:effectRef idx="0">
            <a:schemeClr val="accent1"/>
          </a:effectRef>
          <a:fontRef idx="minor">
            <a:schemeClr val="lt1"/>
          </a:fontRef>
        </p:style>
        <p:txBody>
          <a:bodyPr rtlCol="0" anchor="ctr"/>
          <a:lstStyle/>
          <a:p>
            <a:pPr algn="ctr"/>
            <a:endParaRPr lang="en-US" dirty="0">
              <a:latin typeface="NeueHaasGroteskText Std" pitchFamily="34" charset="0"/>
            </a:endParaRPr>
          </a:p>
        </p:txBody>
      </p:sp>
      <p:sp>
        <p:nvSpPr>
          <p:cNvPr id="13" name="5-Point Star 12"/>
          <p:cNvSpPr/>
          <p:nvPr/>
        </p:nvSpPr>
        <p:spPr>
          <a:xfrm>
            <a:off x="4814709" y="1644436"/>
            <a:ext cx="212272" cy="204107"/>
          </a:xfrm>
          <a:prstGeom prst="star5">
            <a:avLst/>
          </a:prstGeom>
          <a:solidFill>
            <a:schemeClr val="accent2"/>
          </a:solidFill>
          <a:ln>
            <a:noFill/>
          </a:ln>
        </p:spPr>
        <p:style>
          <a:lnRef idx="1">
            <a:schemeClr val="accent1"/>
          </a:lnRef>
          <a:fillRef idx="1">
            <a:schemeClr val="accent1"/>
          </a:fillRef>
          <a:effectRef idx="0">
            <a:schemeClr val="accent1"/>
          </a:effectRef>
          <a:fontRef idx="minor">
            <a:schemeClr val="lt1"/>
          </a:fontRef>
        </p:style>
        <p:txBody>
          <a:bodyPr rtlCol="0" anchor="ctr"/>
          <a:lstStyle/>
          <a:p>
            <a:pPr algn="ctr"/>
            <a:endParaRPr lang="en-US" dirty="0">
              <a:latin typeface="NeueHaasGroteskText Std" pitchFamily="34" charset="0"/>
            </a:endParaRPr>
          </a:p>
        </p:txBody>
      </p:sp>
    </p:spTree>
    <p:extLst>
      <p:ext uri="{BB962C8B-B14F-4D97-AF65-F5344CB8AC3E}">
        <p14:creationId xmlns:p14="http://schemas.microsoft.com/office/powerpoint/2010/main" val="10564254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2138779703"/>
              </p:ext>
            </p:extLst>
          </p:nvPr>
        </p:nvGraphicFramePr>
        <p:xfrm>
          <a:off x="460737" y="958635"/>
          <a:ext cx="8683265" cy="25321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fld id="{E12D0507-9F86-7A45-BE8E-43760B9F92AA}" type="slidenum">
              <a:rPr lang="en-US" smtClean="0">
                <a:latin typeface="NeueHaasGroteskText Std" pitchFamily="34" charset="0"/>
              </a:rPr>
              <a:pPr/>
              <a:t>9</a:t>
            </a:fld>
            <a:endParaRPr lang="en-US" dirty="0">
              <a:latin typeface="NeueHaasGroteskText Std" pitchFamily="34" charset="0"/>
            </a:endParaRPr>
          </a:p>
        </p:txBody>
      </p:sp>
      <p:sp>
        <p:nvSpPr>
          <p:cNvPr id="4" name="Title 3"/>
          <p:cNvSpPr>
            <a:spLocks noGrp="1"/>
          </p:cNvSpPr>
          <p:nvPr>
            <p:ph type="title"/>
          </p:nvPr>
        </p:nvSpPr>
        <p:spPr/>
        <p:txBody>
          <a:bodyPr/>
          <a:lstStyle/>
          <a:p>
            <a:r>
              <a:rPr lang="en-US" dirty="0" smtClean="0">
                <a:latin typeface="NeueHaasGroteskText Std" pitchFamily="34" charset="0"/>
              </a:rPr>
              <a:t>2018 Europa/ VECRM Integration Roadmap</a:t>
            </a:r>
            <a:endParaRPr lang="en-US" dirty="0">
              <a:latin typeface="NeueHaasGroteskText Std" pitchFamily="34" charset="0"/>
            </a:endParaRPr>
          </a:p>
        </p:txBody>
      </p:sp>
      <p:graphicFrame>
        <p:nvGraphicFramePr>
          <p:cNvPr id="6" name="Content Placeholder 4"/>
          <p:cNvGraphicFramePr>
            <a:graphicFrameLocks/>
          </p:cNvGraphicFramePr>
          <p:nvPr>
            <p:extLst>
              <p:ext uri="{D42A27DB-BD31-4B8C-83A1-F6EECF244321}">
                <p14:modId xmlns:p14="http://schemas.microsoft.com/office/powerpoint/2010/main" val="2294064495"/>
              </p:ext>
            </p:extLst>
          </p:nvPr>
        </p:nvGraphicFramePr>
        <p:xfrm>
          <a:off x="451896" y="3551359"/>
          <a:ext cx="8692105" cy="253288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7" name="TextBox 6"/>
          <p:cNvSpPr txBox="1"/>
          <p:nvPr/>
        </p:nvSpPr>
        <p:spPr>
          <a:xfrm>
            <a:off x="460737" y="1100304"/>
            <a:ext cx="7420073" cy="461665"/>
          </a:xfrm>
          <a:prstGeom prst="rect">
            <a:avLst/>
          </a:prstGeom>
          <a:noFill/>
        </p:spPr>
        <p:txBody>
          <a:bodyPr wrap="square" rtlCol="0">
            <a:spAutoFit/>
          </a:bodyPr>
          <a:lstStyle/>
          <a:p>
            <a:pPr algn="ctr"/>
            <a:r>
              <a:rPr lang="en-US" sz="2400" b="1" dirty="0" smtClean="0">
                <a:solidFill>
                  <a:schemeClr val="accent2"/>
                </a:solidFill>
                <a:latin typeface="NeueHaasGroteskText Std" pitchFamily="34" charset="0"/>
              </a:rPr>
              <a:t>Q3</a:t>
            </a:r>
            <a:endParaRPr lang="en-US" sz="3200" b="1" dirty="0">
              <a:solidFill>
                <a:schemeClr val="accent2"/>
              </a:solidFill>
              <a:latin typeface="NeueHaasGroteskText Std" pitchFamily="34" charset="0"/>
            </a:endParaRPr>
          </a:p>
        </p:txBody>
      </p:sp>
      <p:sp>
        <p:nvSpPr>
          <p:cNvPr id="8" name="TextBox 7"/>
          <p:cNvSpPr txBox="1"/>
          <p:nvPr/>
        </p:nvSpPr>
        <p:spPr>
          <a:xfrm>
            <a:off x="460737" y="3698447"/>
            <a:ext cx="7420073" cy="461665"/>
          </a:xfrm>
          <a:prstGeom prst="rect">
            <a:avLst/>
          </a:prstGeom>
          <a:noFill/>
        </p:spPr>
        <p:txBody>
          <a:bodyPr wrap="square" rtlCol="0">
            <a:spAutoFit/>
          </a:bodyPr>
          <a:lstStyle/>
          <a:p>
            <a:pPr algn="ctr"/>
            <a:r>
              <a:rPr lang="en-US" sz="2400" b="1" dirty="0" smtClean="0">
                <a:solidFill>
                  <a:schemeClr val="accent2"/>
                </a:solidFill>
                <a:latin typeface="NeueHaasGroteskText Std" pitchFamily="34" charset="0"/>
              </a:rPr>
              <a:t>Q4</a:t>
            </a:r>
            <a:endParaRPr lang="en-US" sz="2800" b="1" dirty="0">
              <a:solidFill>
                <a:schemeClr val="accent2"/>
              </a:solidFill>
              <a:latin typeface="NeueHaasGroteskText Std" pitchFamily="34" charset="0"/>
            </a:endParaRPr>
          </a:p>
        </p:txBody>
      </p:sp>
      <p:sp>
        <p:nvSpPr>
          <p:cNvPr id="10" name="Rounded Rectangle 9"/>
          <p:cNvSpPr/>
          <p:nvPr/>
        </p:nvSpPr>
        <p:spPr>
          <a:xfrm>
            <a:off x="5445154" y="6041968"/>
            <a:ext cx="1604994" cy="267865"/>
          </a:xfrm>
          <a:prstGeom prst="roundRect">
            <a:avLst/>
          </a:prstGeom>
          <a:solidFill>
            <a:schemeClr val="accent3"/>
          </a:solidFill>
          <a:ln>
            <a:noFill/>
          </a:ln>
        </p:spPr>
        <p:style>
          <a:lnRef idx="1">
            <a:schemeClr val="accent1"/>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NeueHaasGroteskText Std" pitchFamily="34" charset="0"/>
              </a:rPr>
              <a:t>Net new in Europa</a:t>
            </a:r>
          </a:p>
        </p:txBody>
      </p:sp>
      <p:sp>
        <p:nvSpPr>
          <p:cNvPr id="12" name="TextBox 11"/>
          <p:cNvSpPr txBox="1"/>
          <p:nvPr/>
        </p:nvSpPr>
        <p:spPr>
          <a:xfrm>
            <a:off x="5627077" y="5732346"/>
            <a:ext cx="2157046" cy="276999"/>
          </a:xfrm>
          <a:prstGeom prst="rect">
            <a:avLst/>
          </a:prstGeom>
          <a:noFill/>
        </p:spPr>
        <p:txBody>
          <a:bodyPr wrap="square" rtlCol="0">
            <a:spAutoFit/>
          </a:bodyPr>
          <a:lstStyle/>
          <a:p>
            <a:r>
              <a:rPr lang="en-US" sz="1200" dirty="0" smtClean="0">
                <a:latin typeface="NeueHaasGroteskText Std" pitchFamily="34" charset="0"/>
              </a:rPr>
              <a:t>VEC/ VECRM Integration</a:t>
            </a:r>
            <a:endParaRPr lang="en-US" sz="1200" dirty="0">
              <a:latin typeface="NeueHaasGroteskText Std" pitchFamily="34" charset="0"/>
            </a:endParaRPr>
          </a:p>
        </p:txBody>
      </p:sp>
      <p:sp>
        <p:nvSpPr>
          <p:cNvPr id="13" name="Isosceles Triangle 12"/>
          <p:cNvSpPr>
            <a:spLocks noChangeAspect="1"/>
          </p:cNvSpPr>
          <p:nvPr/>
        </p:nvSpPr>
        <p:spPr>
          <a:xfrm>
            <a:off x="5468599" y="5685241"/>
            <a:ext cx="227404" cy="246659"/>
          </a:xfrm>
          <a:prstGeom prst="triangle">
            <a:avLst/>
          </a:prstGeom>
          <a:solidFill>
            <a:schemeClr val="accent5"/>
          </a:solidFill>
          <a:ln>
            <a:noFill/>
          </a:ln>
        </p:spPr>
        <p:style>
          <a:lnRef idx="1">
            <a:schemeClr val="accent1"/>
          </a:lnRef>
          <a:fillRef idx="1">
            <a:schemeClr val="accent1"/>
          </a:fillRef>
          <a:effectRef idx="0">
            <a:schemeClr val="accent1"/>
          </a:effectRef>
          <a:fontRef idx="minor">
            <a:schemeClr val="lt1"/>
          </a:fontRef>
        </p:style>
        <p:txBody>
          <a:bodyPr rtlCol="0" anchor="ctr"/>
          <a:lstStyle/>
          <a:p>
            <a:pPr algn="ctr"/>
            <a:endParaRPr lang="en-US" dirty="0">
              <a:latin typeface="NeueHaasGroteskText Std" pitchFamily="34" charset="0"/>
            </a:endParaRPr>
          </a:p>
        </p:txBody>
      </p:sp>
      <p:sp>
        <p:nvSpPr>
          <p:cNvPr id="16" name="Isosceles Triangle 15"/>
          <p:cNvSpPr>
            <a:spLocks noChangeAspect="1"/>
          </p:cNvSpPr>
          <p:nvPr/>
        </p:nvSpPr>
        <p:spPr>
          <a:xfrm>
            <a:off x="6633849" y="1622533"/>
            <a:ext cx="227404" cy="246659"/>
          </a:xfrm>
          <a:prstGeom prst="triangle">
            <a:avLst/>
          </a:prstGeom>
          <a:solidFill>
            <a:schemeClr val="accent5"/>
          </a:solidFill>
          <a:ln>
            <a:noFill/>
          </a:ln>
        </p:spPr>
        <p:style>
          <a:lnRef idx="1">
            <a:schemeClr val="accent1"/>
          </a:lnRef>
          <a:fillRef idx="1">
            <a:schemeClr val="accent1"/>
          </a:fillRef>
          <a:effectRef idx="0">
            <a:schemeClr val="accent1"/>
          </a:effectRef>
          <a:fontRef idx="minor">
            <a:schemeClr val="lt1"/>
          </a:fontRef>
        </p:style>
        <p:txBody>
          <a:bodyPr rtlCol="0" anchor="ctr"/>
          <a:lstStyle/>
          <a:p>
            <a:pPr algn="ctr"/>
            <a:endParaRPr lang="en-US" dirty="0">
              <a:latin typeface="NeueHaasGroteskText Std" pitchFamily="34" charset="0"/>
            </a:endParaRPr>
          </a:p>
        </p:txBody>
      </p:sp>
      <p:sp>
        <p:nvSpPr>
          <p:cNvPr id="17" name="Isosceles Triangle 16"/>
          <p:cNvSpPr>
            <a:spLocks noChangeAspect="1"/>
          </p:cNvSpPr>
          <p:nvPr/>
        </p:nvSpPr>
        <p:spPr>
          <a:xfrm>
            <a:off x="8230796" y="1616457"/>
            <a:ext cx="227404" cy="246659"/>
          </a:xfrm>
          <a:prstGeom prst="triangle">
            <a:avLst/>
          </a:prstGeom>
          <a:solidFill>
            <a:schemeClr val="accent5"/>
          </a:solidFill>
          <a:ln>
            <a:noFill/>
          </a:ln>
        </p:spPr>
        <p:style>
          <a:lnRef idx="1">
            <a:schemeClr val="accent1"/>
          </a:lnRef>
          <a:fillRef idx="1">
            <a:schemeClr val="accent1"/>
          </a:fillRef>
          <a:effectRef idx="0">
            <a:schemeClr val="accent1"/>
          </a:effectRef>
          <a:fontRef idx="minor">
            <a:schemeClr val="lt1"/>
          </a:fontRef>
        </p:style>
        <p:txBody>
          <a:bodyPr rtlCol="0" anchor="ctr"/>
          <a:lstStyle/>
          <a:p>
            <a:pPr algn="ctr"/>
            <a:endParaRPr lang="en-US" dirty="0">
              <a:latin typeface="NeueHaasGroteskText Std" pitchFamily="34" charset="0"/>
            </a:endParaRPr>
          </a:p>
        </p:txBody>
      </p:sp>
      <p:sp>
        <p:nvSpPr>
          <p:cNvPr id="18" name="Isosceles Triangle 17"/>
          <p:cNvSpPr>
            <a:spLocks noChangeAspect="1"/>
          </p:cNvSpPr>
          <p:nvPr/>
        </p:nvSpPr>
        <p:spPr>
          <a:xfrm>
            <a:off x="1752383" y="4206200"/>
            <a:ext cx="227404" cy="246659"/>
          </a:xfrm>
          <a:prstGeom prst="triangle">
            <a:avLst/>
          </a:prstGeom>
          <a:solidFill>
            <a:schemeClr val="accent5"/>
          </a:solidFill>
          <a:ln>
            <a:noFill/>
          </a:ln>
        </p:spPr>
        <p:style>
          <a:lnRef idx="1">
            <a:schemeClr val="accent1"/>
          </a:lnRef>
          <a:fillRef idx="1">
            <a:schemeClr val="accent1"/>
          </a:fillRef>
          <a:effectRef idx="0">
            <a:schemeClr val="accent1"/>
          </a:effectRef>
          <a:fontRef idx="minor">
            <a:schemeClr val="lt1"/>
          </a:fontRef>
        </p:style>
        <p:txBody>
          <a:bodyPr rtlCol="0" anchor="ctr"/>
          <a:lstStyle/>
          <a:p>
            <a:pPr algn="ctr"/>
            <a:endParaRPr lang="en-US" dirty="0">
              <a:latin typeface="NeueHaasGroteskText Std" pitchFamily="34" charset="0"/>
            </a:endParaRPr>
          </a:p>
        </p:txBody>
      </p:sp>
      <p:sp>
        <p:nvSpPr>
          <p:cNvPr id="19" name="Isosceles Triangle 18"/>
          <p:cNvSpPr>
            <a:spLocks noChangeAspect="1"/>
          </p:cNvSpPr>
          <p:nvPr/>
        </p:nvSpPr>
        <p:spPr>
          <a:xfrm>
            <a:off x="3463952" y="4206200"/>
            <a:ext cx="227404" cy="246659"/>
          </a:xfrm>
          <a:prstGeom prst="triangle">
            <a:avLst/>
          </a:prstGeom>
          <a:solidFill>
            <a:schemeClr val="accent5"/>
          </a:solidFill>
          <a:ln>
            <a:noFill/>
          </a:ln>
        </p:spPr>
        <p:style>
          <a:lnRef idx="1">
            <a:schemeClr val="accent1"/>
          </a:lnRef>
          <a:fillRef idx="1">
            <a:schemeClr val="accent1"/>
          </a:fillRef>
          <a:effectRef idx="0">
            <a:schemeClr val="accent1"/>
          </a:effectRef>
          <a:fontRef idx="minor">
            <a:schemeClr val="lt1"/>
          </a:fontRef>
        </p:style>
        <p:txBody>
          <a:bodyPr rtlCol="0" anchor="ctr"/>
          <a:lstStyle/>
          <a:p>
            <a:pPr algn="ctr"/>
            <a:endParaRPr lang="en-US" dirty="0">
              <a:latin typeface="NeueHaasGroteskText Std" pitchFamily="34" charset="0"/>
            </a:endParaRPr>
          </a:p>
        </p:txBody>
      </p:sp>
      <p:sp>
        <p:nvSpPr>
          <p:cNvPr id="20" name="Isosceles Triangle 19"/>
          <p:cNvSpPr>
            <a:spLocks noChangeAspect="1"/>
          </p:cNvSpPr>
          <p:nvPr/>
        </p:nvSpPr>
        <p:spPr>
          <a:xfrm>
            <a:off x="5204613" y="4235271"/>
            <a:ext cx="227404" cy="246659"/>
          </a:xfrm>
          <a:prstGeom prst="triangle">
            <a:avLst/>
          </a:prstGeom>
          <a:solidFill>
            <a:schemeClr val="accent5"/>
          </a:solidFill>
          <a:ln>
            <a:noFill/>
          </a:ln>
        </p:spPr>
        <p:style>
          <a:lnRef idx="1">
            <a:schemeClr val="accent1"/>
          </a:lnRef>
          <a:fillRef idx="1">
            <a:schemeClr val="accent1"/>
          </a:fillRef>
          <a:effectRef idx="0">
            <a:schemeClr val="accent1"/>
          </a:effectRef>
          <a:fontRef idx="minor">
            <a:schemeClr val="lt1"/>
          </a:fontRef>
        </p:style>
        <p:txBody>
          <a:bodyPr rtlCol="0" anchor="ctr"/>
          <a:lstStyle/>
          <a:p>
            <a:pPr algn="ctr"/>
            <a:endParaRPr lang="en-US" dirty="0">
              <a:latin typeface="NeueHaasGroteskText Std" pitchFamily="34" charset="0"/>
            </a:endParaRPr>
          </a:p>
        </p:txBody>
      </p:sp>
      <p:sp>
        <p:nvSpPr>
          <p:cNvPr id="21" name="Isosceles Triangle 20"/>
          <p:cNvSpPr>
            <a:spLocks noChangeAspect="1"/>
          </p:cNvSpPr>
          <p:nvPr/>
        </p:nvSpPr>
        <p:spPr>
          <a:xfrm>
            <a:off x="6875150" y="4206200"/>
            <a:ext cx="227404" cy="246659"/>
          </a:xfrm>
          <a:prstGeom prst="triangle">
            <a:avLst/>
          </a:prstGeom>
          <a:solidFill>
            <a:schemeClr val="accent5"/>
          </a:solidFill>
          <a:ln>
            <a:noFill/>
          </a:ln>
        </p:spPr>
        <p:style>
          <a:lnRef idx="1">
            <a:schemeClr val="accent1"/>
          </a:lnRef>
          <a:fillRef idx="1">
            <a:schemeClr val="accent1"/>
          </a:fillRef>
          <a:effectRef idx="0">
            <a:schemeClr val="accent1"/>
          </a:effectRef>
          <a:fontRef idx="minor">
            <a:schemeClr val="lt1"/>
          </a:fontRef>
        </p:style>
        <p:txBody>
          <a:bodyPr rtlCol="0" anchor="ctr"/>
          <a:lstStyle/>
          <a:p>
            <a:pPr algn="ctr"/>
            <a:endParaRPr lang="en-US" dirty="0">
              <a:latin typeface="NeueHaasGroteskText Std" pitchFamily="34" charset="0"/>
            </a:endParaRPr>
          </a:p>
        </p:txBody>
      </p:sp>
    </p:spTree>
    <p:extLst>
      <p:ext uri="{BB962C8B-B14F-4D97-AF65-F5344CB8AC3E}">
        <p14:creationId xmlns:p14="http://schemas.microsoft.com/office/powerpoint/2010/main" val="200773911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FFISYNC_CONTAIN_GUIDS" val="TRUE"/>
</p:tagLst>
</file>

<file path=ppt/tags/tag2.xml><?xml version="1.0" encoding="utf-8"?>
<p:tagLst xmlns:a="http://schemas.openxmlformats.org/drawingml/2006/main" xmlns:r="http://schemas.openxmlformats.org/officeDocument/2006/relationships" xmlns:p="http://schemas.openxmlformats.org/presentationml/2006/main">
  <p:tag name="OFFISYNC_SLIDE_GUID" val="2b49a836-dd78-4b71-9e82-0aab9e7ef5fc"/>
</p:tagLst>
</file>

<file path=ppt/theme/theme1.xml><?xml version="1.0" encoding="utf-8"?>
<a:theme xmlns:a="http://schemas.openxmlformats.org/drawingml/2006/main" name="VZ_PPT_NHG_Standard_WhtBkgd_4x3_010917">
  <a:themeElements>
    <a:clrScheme name="Verizon PowerPoint 2017">
      <a:dk1>
        <a:srgbClr val="000000"/>
      </a:dk1>
      <a:lt1>
        <a:srgbClr val="FFFFFF"/>
      </a:lt1>
      <a:dk2>
        <a:srgbClr val="000000"/>
      </a:dk2>
      <a:lt2>
        <a:srgbClr val="FFFFFF"/>
      </a:lt2>
      <a:accent1>
        <a:srgbClr val="ADAFAF"/>
      </a:accent1>
      <a:accent2>
        <a:srgbClr val="ED1C24"/>
      </a:accent2>
      <a:accent3>
        <a:srgbClr val="FFBC3D"/>
      </a:accent3>
      <a:accent4>
        <a:srgbClr val="FF7900"/>
      </a:accent4>
      <a:accent5>
        <a:srgbClr val="00AF3F"/>
      </a:accent5>
      <a:accent6>
        <a:srgbClr val="0088CE"/>
      </a:accent6>
      <a:hlink>
        <a:srgbClr val="0088CE"/>
      </a:hlink>
      <a:folHlink>
        <a:srgbClr val="0088CE"/>
      </a:folHlink>
    </a:clrScheme>
    <a:fontScheme name="Verizon PowerPoint 2017">
      <a:majorFont>
        <a:latin typeface="NeueHaasGroteskDisp Std"/>
        <a:ea typeface=""/>
        <a:cs typeface=""/>
      </a:majorFont>
      <a:minorFont>
        <a:latin typeface="NeueHaasGroteskText Std"/>
        <a:ea typeface=""/>
        <a:cs typeface=""/>
      </a:minorFont>
    </a:fontScheme>
    <a:fmtScheme name="Verizon PowerPoint 2017">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style>
        <a:lnRef idx="1">
          <a:schemeClr val="accent1"/>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VZ_PPT_NHG_Standard_4x3_010917" id="{989C0DA0-4E66-0D40-9D41-B0A9F754B181}" vid="{486629CD-604B-704E-BDBE-D74F6D02BBE6}"/>
    </a:ext>
  </a:extLst>
</a:theme>
</file>

<file path=ppt/theme/theme2.xml><?xml version="1.0" encoding="utf-8"?>
<a:theme xmlns:a="http://schemas.openxmlformats.org/drawingml/2006/main" name="1_VZ_PPT_NHG_Standard_WhtBkgd_4x3_010917">
  <a:themeElements>
    <a:clrScheme name="Verizon PowerPoint 2017">
      <a:dk1>
        <a:srgbClr val="000000"/>
      </a:dk1>
      <a:lt1>
        <a:srgbClr val="FFFFFF"/>
      </a:lt1>
      <a:dk2>
        <a:srgbClr val="000000"/>
      </a:dk2>
      <a:lt2>
        <a:srgbClr val="FFFFFF"/>
      </a:lt2>
      <a:accent1>
        <a:srgbClr val="ADAFAF"/>
      </a:accent1>
      <a:accent2>
        <a:srgbClr val="ED1C24"/>
      </a:accent2>
      <a:accent3>
        <a:srgbClr val="FFBC3D"/>
      </a:accent3>
      <a:accent4>
        <a:srgbClr val="FF7900"/>
      </a:accent4>
      <a:accent5>
        <a:srgbClr val="00AF3F"/>
      </a:accent5>
      <a:accent6>
        <a:srgbClr val="0088CE"/>
      </a:accent6>
      <a:hlink>
        <a:srgbClr val="0088CE"/>
      </a:hlink>
      <a:folHlink>
        <a:srgbClr val="0088CE"/>
      </a:folHlink>
    </a:clrScheme>
    <a:fontScheme name="Verizon PowerPoint 2017">
      <a:majorFont>
        <a:latin typeface="NeueHaasGroteskDisp Std"/>
        <a:ea typeface=""/>
        <a:cs typeface=""/>
      </a:majorFont>
      <a:minorFont>
        <a:latin typeface="NeueHaasGroteskText Std"/>
        <a:ea typeface=""/>
        <a:cs typeface=""/>
      </a:minorFont>
    </a:fontScheme>
    <a:fmtScheme name="Verizon PowerPoint 2017">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style>
        <a:lnRef idx="1">
          <a:schemeClr val="accent1"/>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VZ_PPT_NHG_Standard_4x3_010917" id="{989C0DA0-4E66-0D40-9D41-B0A9F754B181}" vid="{486629CD-604B-704E-BDBE-D74F6D02BBE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1153</Words>
  <Application>Microsoft Office PowerPoint</Application>
  <PresentationFormat>On-screen Show (4:3)</PresentationFormat>
  <Paragraphs>248</Paragraphs>
  <Slides>11</Slides>
  <Notes>2</Notes>
  <HiddenSlides>0</HiddenSlides>
  <MMClips>0</MMClips>
  <ScaleCrop>false</ScaleCrop>
  <HeadingPairs>
    <vt:vector size="4" baseType="variant">
      <vt:variant>
        <vt:lpstr>Theme</vt:lpstr>
      </vt:variant>
      <vt:variant>
        <vt:i4>2</vt:i4>
      </vt:variant>
      <vt:variant>
        <vt:lpstr>Slide Titles</vt:lpstr>
      </vt:variant>
      <vt:variant>
        <vt:i4>11</vt:i4>
      </vt:variant>
    </vt:vector>
  </HeadingPairs>
  <TitlesOfParts>
    <vt:vector size="13" baseType="lpstr">
      <vt:lpstr>VZ_PPT_NHG_Standard_WhtBkgd_4x3_010917</vt:lpstr>
      <vt:lpstr>1_VZ_PPT_NHG_Standard_WhtBkgd_4x3_010917</vt:lpstr>
      <vt:lpstr>Online KPIs  2018   Ver 0.5 2/15/2018</vt:lpstr>
      <vt:lpstr>Online KPIs 2018</vt:lpstr>
      <vt:lpstr>Online KPIs - 2018</vt:lpstr>
      <vt:lpstr>Online KPIs – 2018 – contd.</vt:lpstr>
      <vt:lpstr>Online KPIs – 2018 – contd.</vt:lpstr>
      <vt:lpstr>Supporting documentation</vt:lpstr>
      <vt:lpstr>Europa VESEPIC-715  - Benefits</vt:lpstr>
      <vt:lpstr>2018 Europa Roadmap</vt:lpstr>
      <vt:lpstr>2018 Europa/ VECRM Integration Roadmap</vt:lpstr>
      <vt:lpstr>ChatBots for VEC/Europa and VE-CRM</vt:lpstr>
      <vt:lpstr>ChatBots for VEC/Europa and VE-CRM – page 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2018-02-06T14:40:36Z</dcterms:created>
  <dcterms:modified xsi:type="dcterms:W3CDTF">2018-02-26T23:06:32Z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Jive_ModifiedButNotPublished">
    <vt:lpwstr>True</vt:lpwstr>
  </property>
</Properties>
</file>