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7B6A-C5D0-401F-9E21-B324573065C4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5B68-8434-4970-9A60-0E5E6CAB8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9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7B6A-C5D0-401F-9E21-B324573065C4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5B68-8434-4970-9A60-0E5E6CAB8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0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7B6A-C5D0-401F-9E21-B324573065C4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5B68-8434-4970-9A60-0E5E6CAB8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9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7B6A-C5D0-401F-9E21-B324573065C4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5B68-8434-4970-9A60-0E5E6CAB8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6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7B6A-C5D0-401F-9E21-B324573065C4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5B68-8434-4970-9A60-0E5E6CAB8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3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7B6A-C5D0-401F-9E21-B324573065C4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5B68-8434-4970-9A60-0E5E6CAB8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8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7B6A-C5D0-401F-9E21-B324573065C4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5B68-8434-4970-9A60-0E5E6CAB8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5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7B6A-C5D0-401F-9E21-B324573065C4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5B68-8434-4970-9A60-0E5E6CAB8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8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7B6A-C5D0-401F-9E21-B324573065C4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5B68-8434-4970-9A60-0E5E6CAB8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6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7B6A-C5D0-401F-9E21-B324573065C4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5B68-8434-4970-9A60-0E5E6CAB8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3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7B6A-C5D0-401F-9E21-B324573065C4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5B68-8434-4970-9A60-0E5E6CAB8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3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97B6A-C5D0-401F-9E21-B324573065C4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5B68-8434-4970-9A60-0E5E6CAB8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2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architecture </a:t>
            </a:r>
            <a:endParaRPr lang="en-US" dirty="0"/>
          </a:p>
        </p:txBody>
      </p:sp>
      <p:pic>
        <p:nvPicPr>
          <p:cNvPr id="2060" name="Picture 12" descr="https://documents.lucidchart.com/documents/747dae72-e469-45d5-a54a-899a5faf42d1/pages/_0?a=872&amp;x=355&amp;y=95&amp;w=110&amp;h=110&amp;store=1&amp;accept=image%2F*&amp;auth=LCA%2029aeb5b0bdfe3e00c226f95c24763adf081054ac-ts%3D14399151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7905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documents.lucidchart.com/documents/747dae72-e469-45d5-a54a-899a5faf42d1/pages/_0?a=875&amp;x=355&amp;y=275&amp;w=110&amp;h=110&amp;store=1&amp;accept=image%2F*&amp;auth=LCA%20804ec69af4e9171713bd67e5b756fbf85dcf08d2-ts%3D14399151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2" y="2576512"/>
            <a:ext cx="7905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documents.lucidchart.com/documents/747dae72-e469-45d5-a54a-899a5faf42d1/pages/_0?a=884&amp;x=574&amp;y=314&amp;w=132&amp;h=132&amp;store=1&amp;accept=image%2F*&amp;auth=LCA%208d7e909d4dcb5eaa810762ae64e194c8ede6da69-ts%3D14399151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225" y="3367088"/>
            <a:ext cx="710600" cy="71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documents.lucidchart.com/documents/747dae72-e469-45d5-a54a-899a5faf42d1/pages/_0?a=884&amp;x=1288&amp;y=123&amp;w=286&amp;h=374&amp;store=1&amp;accept=image%2F*&amp;auth=LCA%207baf72cbbbf5a48dc9f787d31f0d25c410483398-ts%3D14399151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73" y="2345271"/>
            <a:ext cx="20478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tps://documents.lucidchart.com/documents/747dae72-e469-45d5-a54a-899a5faf42d1/pages/_0?a=884&amp;x=326&amp;y=452&amp;w=168&amp;h=168&amp;store=1&amp;accept=image%2F*&amp;auth=LCA%20fd4697b540d9e711611d8dc875a515d8cfcafb92-ts%3D143991511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8" t="32079" r="50000" b="31611"/>
          <a:stretch/>
        </p:blipFill>
        <p:spPr bwMode="auto">
          <a:xfrm>
            <a:off x="2037161" y="4803912"/>
            <a:ext cx="221455" cy="4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https://documents.lucidchart.com/documents/747dae72-e469-45d5-a54a-899a5faf42d1/pages/_0?a=875&amp;x=355&amp;y=275&amp;w=110&amp;h=110&amp;store=1&amp;accept=image%2F*&amp;auth=LCA%20804ec69af4e9171713bd67e5b756fbf85dcf08d2-ts%3D14399151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2" y="5486400"/>
            <a:ext cx="7905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https://documents.lucidchart.com/documents/747dae72-e469-45d5-a54a-899a5faf42d1/pages/_0?a=875&amp;x=355&amp;y=275&amp;w=110&amp;h=110&amp;store=1&amp;accept=image%2F*&amp;auth=LCA%20804ec69af4e9171713bd67e5b756fbf85dcf08d2-ts%3D14399151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2" y="3478000"/>
            <a:ext cx="7905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0" name="Picture 52" descr="https://documents.lucidchart.com/documents/747dae72-e469-45d5-a54a-899a5faf42d1/pages/_0?a=909&amp;x=1007&amp;y=210&amp;w=220&amp;h=220&amp;store=1&amp;accept=image%2F*&amp;auth=LCA%20896f4ed29f52afaf3d21d3c5b0c1d7fe01690e92-ts%3D143991511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5" t="16716" r="8320" b="13562"/>
          <a:stretch/>
        </p:blipFill>
        <p:spPr bwMode="auto">
          <a:xfrm>
            <a:off x="37707" y="3352799"/>
            <a:ext cx="923926" cy="78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urved Connector 12"/>
          <p:cNvCxnSpPr/>
          <p:nvPr/>
        </p:nvCxnSpPr>
        <p:spPr>
          <a:xfrm rot="10800000" flipV="1">
            <a:off x="3581401" y="3200400"/>
            <a:ext cx="3886204" cy="3810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>
            <a:off x="3581400" y="3808598"/>
            <a:ext cx="4038600" cy="45997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66" idx="1"/>
            <a:endCxn id="2060" idx="3"/>
          </p:cNvCxnSpPr>
          <p:nvPr/>
        </p:nvCxnSpPr>
        <p:spPr>
          <a:xfrm flipH="1" flipV="1">
            <a:off x="2543175" y="2071688"/>
            <a:ext cx="393050" cy="16507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66" idx="1"/>
            <a:endCxn id="2062" idx="3"/>
          </p:cNvCxnSpPr>
          <p:nvPr/>
        </p:nvCxnSpPr>
        <p:spPr>
          <a:xfrm flipH="1" flipV="1">
            <a:off x="2543177" y="2971800"/>
            <a:ext cx="393048" cy="7505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66" idx="1"/>
            <a:endCxn id="18" idx="3"/>
          </p:cNvCxnSpPr>
          <p:nvPr/>
        </p:nvCxnSpPr>
        <p:spPr>
          <a:xfrm flipH="1">
            <a:off x="2543177" y="3722389"/>
            <a:ext cx="393048" cy="1508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066" idx="1"/>
          </p:cNvCxnSpPr>
          <p:nvPr/>
        </p:nvCxnSpPr>
        <p:spPr>
          <a:xfrm flipH="1">
            <a:off x="2438400" y="3722389"/>
            <a:ext cx="497825" cy="19164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060" idx="1"/>
          </p:cNvCxnSpPr>
          <p:nvPr/>
        </p:nvCxnSpPr>
        <p:spPr>
          <a:xfrm flipH="1">
            <a:off x="838200" y="2071688"/>
            <a:ext cx="914400" cy="14063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62" idx="1"/>
          </p:cNvCxnSpPr>
          <p:nvPr/>
        </p:nvCxnSpPr>
        <p:spPr>
          <a:xfrm flipH="1">
            <a:off x="961633" y="2971800"/>
            <a:ext cx="790969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1"/>
            <a:endCxn id="2100" idx="3"/>
          </p:cNvCxnSpPr>
          <p:nvPr/>
        </p:nvCxnSpPr>
        <p:spPr>
          <a:xfrm flipH="1" flipV="1">
            <a:off x="961633" y="3743896"/>
            <a:ext cx="790969" cy="1293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961633" y="3962400"/>
            <a:ext cx="790969" cy="1676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rot="612559">
            <a:off x="4531087" y="4023648"/>
            <a:ext cx="16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New http request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(/notify rest service)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49" name="TextBox 2048"/>
          <p:cNvSpPr txBox="1"/>
          <p:nvPr/>
        </p:nvSpPr>
        <p:spPr>
          <a:xfrm rot="20730909">
            <a:off x="4571170" y="3008405"/>
            <a:ext cx="1906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Websocket</a:t>
            </a:r>
            <a:r>
              <a:rPr lang="en-US" sz="1400" dirty="0" smtClean="0"/>
              <a:t> connection</a:t>
            </a:r>
            <a:endParaRPr lang="en-US" sz="1400" dirty="0"/>
          </a:p>
        </p:txBody>
      </p:sp>
      <p:sp>
        <p:nvSpPr>
          <p:cNvPr id="2081" name="TextBox 2080"/>
          <p:cNvSpPr txBox="1"/>
          <p:nvPr/>
        </p:nvSpPr>
        <p:spPr>
          <a:xfrm rot="18184972">
            <a:off x="551786" y="2493403"/>
            <a:ext cx="1289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Subscribe </a:t>
            </a:r>
            <a:r>
              <a:rPr lang="en-US" sz="1200" dirty="0" err="1" smtClean="0"/>
              <a:t>queque</a:t>
            </a:r>
            <a:endParaRPr lang="en-US" sz="1200" dirty="0" smtClean="0"/>
          </a:p>
        </p:txBody>
      </p:sp>
      <p:sp>
        <p:nvSpPr>
          <p:cNvPr id="112" name="TextBox 111"/>
          <p:cNvSpPr txBox="1"/>
          <p:nvPr/>
        </p:nvSpPr>
        <p:spPr>
          <a:xfrm rot="18982387">
            <a:off x="974733" y="2954905"/>
            <a:ext cx="82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Subscribe</a:t>
            </a:r>
          </a:p>
        </p:txBody>
      </p:sp>
      <p:sp>
        <p:nvSpPr>
          <p:cNvPr id="113" name="TextBox 112"/>
          <p:cNvSpPr txBox="1"/>
          <p:nvPr/>
        </p:nvSpPr>
        <p:spPr>
          <a:xfrm rot="790096">
            <a:off x="1003087" y="3802420"/>
            <a:ext cx="82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Subscribe</a:t>
            </a:r>
          </a:p>
        </p:txBody>
      </p:sp>
      <p:sp>
        <p:nvSpPr>
          <p:cNvPr id="114" name="TextBox 113"/>
          <p:cNvSpPr txBox="1"/>
          <p:nvPr/>
        </p:nvSpPr>
        <p:spPr>
          <a:xfrm rot="3838952">
            <a:off x="794239" y="4588679"/>
            <a:ext cx="82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Subscribe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514600" y="3733142"/>
            <a:ext cx="393048" cy="1508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966093" y="3736144"/>
            <a:ext cx="790969" cy="12939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rot="790096">
            <a:off x="1003086" y="3802418"/>
            <a:ext cx="82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publish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961632" y="2971801"/>
            <a:ext cx="790969" cy="6096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 rot="18982387">
            <a:off x="974732" y="2954906"/>
            <a:ext cx="82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update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 flipH="1" flipV="1">
            <a:off x="2543177" y="2966349"/>
            <a:ext cx="393048" cy="7505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/>
          <p:nvPr/>
        </p:nvCxnSpPr>
        <p:spPr>
          <a:xfrm rot="10800000" flipV="1">
            <a:off x="3581401" y="3195468"/>
            <a:ext cx="3886204" cy="381000"/>
          </a:xfrm>
          <a:prstGeom prst="curved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 rot="20926695">
            <a:off x="3753704" y="2784233"/>
            <a:ext cx="2741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Notify user socket send message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842662" y="2071690"/>
            <a:ext cx="914400" cy="140631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 rot="18184972">
            <a:off x="556248" y="2493405"/>
            <a:ext cx="1289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update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 flipH="1" flipV="1">
            <a:off x="947043" y="3962400"/>
            <a:ext cx="790969" cy="16764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 rot="3838952">
            <a:off x="779649" y="4588679"/>
            <a:ext cx="82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85448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2049" grpId="0"/>
      <p:bldP spid="2049" grpId="1"/>
      <p:bldP spid="2081" grpId="0"/>
      <p:bldP spid="2081" grpId="1"/>
      <p:bldP spid="112" grpId="0"/>
      <p:bldP spid="112" grpId="1"/>
      <p:bldP spid="113" grpId="0"/>
      <p:bldP spid="113" grpId="1"/>
      <p:bldP spid="114" grpId="0"/>
      <p:bldP spid="114" grpId="1"/>
      <p:bldP spid="120" grpId="0"/>
      <p:bldP spid="122" grpId="0"/>
      <p:bldP spid="127" grpId="0"/>
      <p:bldP spid="131" grpId="0"/>
      <p:bldP spid="1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7074</TotalTime>
  <Words>26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Notification architecture </vt:lpstr>
    </vt:vector>
  </TitlesOfParts>
  <Company>Verizon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Bastidas Angeles, Jonathan Paul</dc:creator>
  <cp:lastModifiedBy>Ureta, Gino</cp:lastModifiedBy>
  <cp:revision>16</cp:revision>
  <dcterms:created xsi:type="dcterms:W3CDTF">2015-08-18T19:57:08Z</dcterms:created>
  <dcterms:modified xsi:type="dcterms:W3CDTF">2017-06-22T21:05:12Z</dcterms:modified>
</cp:coreProperties>
</file>