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0" d="100"/>
          <a:sy n="120" d="100"/>
        </p:scale>
        <p:origin x="-74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F4315BB-4929-4F2E-8B3C-F001E19E5F59}" type="datetimeFigureOut">
              <a:rPr lang="en-US" smtClean="0"/>
              <a:t>6/17/2016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72CF58-DB13-4BA3-81D1-30B8874AB0A5}" type="slidenum">
              <a:rPr lang="en-US" smtClean="0"/>
              <a:t>‹#›</a:t>
            </a:fld>
            <a:endParaRPr lang="en-US"/>
          </a:p>
        </p:txBody>
      </p:sp>
    </p:spTree>
    <p:extLst>
      <p:ext uri="{BB962C8B-B14F-4D97-AF65-F5344CB8AC3E}">
        <p14:creationId xmlns:p14="http://schemas.microsoft.com/office/powerpoint/2010/main" val="3371351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4315BB-4929-4F2E-8B3C-F001E19E5F59}" type="datetimeFigureOut">
              <a:rPr lang="en-US" smtClean="0"/>
              <a:t>6/17/2016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72CF58-DB13-4BA3-81D1-30B8874AB0A5}" type="slidenum">
              <a:rPr lang="en-US" smtClean="0"/>
              <a:t>‹#›</a:t>
            </a:fld>
            <a:endParaRPr lang="en-US"/>
          </a:p>
        </p:txBody>
      </p:sp>
    </p:spTree>
    <p:extLst>
      <p:ext uri="{BB962C8B-B14F-4D97-AF65-F5344CB8AC3E}">
        <p14:creationId xmlns:p14="http://schemas.microsoft.com/office/powerpoint/2010/main" val="1133932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4315BB-4929-4F2E-8B3C-F001E19E5F59}" type="datetimeFigureOut">
              <a:rPr lang="en-US" smtClean="0"/>
              <a:t>6/17/2016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72CF58-DB13-4BA3-81D1-30B8874AB0A5}" type="slidenum">
              <a:rPr lang="en-US" smtClean="0"/>
              <a:t>‹#›</a:t>
            </a:fld>
            <a:endParaRPr lang="en-US"/>
          </a:p>
        </p:txBody>
      </p:sp>
    </p:spTree>
    <p:extLst>
      <p:ext uri="{BB962C8B-B14F-4D97-AF65-F5344CB8AC3E}">
        <p14:creationId xmlns:p14="http://schemas.microsoft.com/office/powerpoint/2010/main" val="3975793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4315BB-4929-4F2E-8B3C-F001E19E5F59}" type="datetimeFigureOut">
              <a:rPr lang="en-US" smtClean="0"/>
              <a:t>6/17/2016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72CF58-DB13-4BA3-81D1-30B8874AB0A5}" type="slidenum">
              <a:rPr lang="en-US" smtClean="0"/>
              <a:t>‹#›</a:t>
            </a:fld>
            <a:endParaRPr lang="en-US"/>
          </a:p>
        </p:txBody>
      </p:sp>
    </p:spTree>
    <p:extLst>
      <p:ext uri="{BB962C8B-B14F-4D97-AF65-F5344CB8AC3E}">
        <p14:creationId xmlns:p14="http://schemas.microsoft.com/office/powerpoint/2010/main" val="406422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4315BB-4929-4F2E-8B3C-F001E19E5F59}" type="datetimeFigureOut">
              <a:rPr lang="en-US" smtClean="0"/>
              <a:t>6/17/2016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72CF58-DB13-4BA3-81D1-30B8874AB0A5}" type="slidenum">
              <a:rPr lang="en-US" smtClean="0"/>
              <a:t>‹#›</a:t>
            </a:fld>
            <a:endParaRPr lang="en-US"/>
          </a:p>
        </p:txBody>
      </p:sp>
    </p:spTree>
    <p:extLst>
      <p:ext uri="{BB962C8B-B14F-4D97-AF65-F5344CB8AC3E}">
        <p14:creationId xmlns:p14="http://schemas.microsoft.com/office/powerpoint/2010/main" val="3420903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F4315BB-4929-4F2E-8B3C-F001E19E5F59}" type="datetimeFigureOut">
              <a:rPr lang="en-US" smtClean="0"/>
              <a:t>6/17/2016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72CF58-DB13-4BA3-81D1-30B8874AB0A5}" type="slidenum">
              <a:rPr lang="en-US" smtClean="0"/>
              <a:t>‹#›</a:t>
            </a:fld>
            <a:endParaRPr lang="en-US"/>
          </a:p>
        </p:txBody>
      </p:sp>
    </p:spTree>
    <p:extLst>
      <p:ext uri="{BB962C8B-B14F-4D97-AF65-F5344CB8AC3E}">
        <p14:creationId xmlns:p14="http://schemas.microsoft.com/office/powerpoint/2010/main" val="1004713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F4315BB-4929-4F2E-8B3C-F001E19E5F59}" type="datetimeFigureOut">
              <a:rPr lang="en-US" smtClean="0"/>
              <a:t>6/17/2016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72CF58-DB13-4BA3-81D1-30B8874AB0A5}" type="slidenum">
              <a:rPr lang="en-US" smtClean="0"/>
              <a:t>‹#›</a:t>
            </a:fld>
            <a:endParaRPr lang="en-US"/>
          </a:p>
        </p:txBody>
      </p:sp>
    </p:spTree>
    <p:extLst>
      <p:ext uri="{BB962C8B-B14F-4D97-AF65-F5344CB8AC3E}">
        <p14:creationId xmlns:p14="http://schemas.microsoft.com/office/powerpoint/2010/main" val="1012461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F4315BB-4929-4F2E-8B3C-F001E19E5F59}" type="datetimeFigureOut">
              <a:rPr lang="en-US" smtClean="0"/>
              <a:t>6/17/2016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72CF58-DB13-4BA3-81D1-30B8874AB0A5}" type="slidenum">
              <a:rPr lang="en-US" smtClean="0"/>
              <a:t>‹#›</a:t>
            </a:fld>
            <a:endParaRPr lang="en-US"/>
          </a:p>
        </p:txBody>
      </p:sp>
    </p:spTree>
    <p:extLst>
      <p:ext uri="{BB962C8B-B14F-4D97-AF65-F5344CB8AC3E}">
        <p14:creationId xmlns:p14="http://schemas.microsoft.com/office/powerpoint/2010/main" val="4206545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4315BB-4929-4F2E-8B3C-F001E19E5F59}" type="datetimeFigureOut">
              <a:rPr lang="en-US" smtClean="0"/>
              <a:t>6/17/2016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72CF58-DB13-4BA3-81D1-30B8874AB0A5}" type="slidenum">
              <a:rPr lang="en-US" smtClean="0"/>
              <a:t>‹#›</a:t>
            </a:fld>
            <a:endParaRPr lang="en-US"/>
          </a:p>
        </p:txBody>
      </p:sp>
    </p:spTree>
    <p:extLst>
      <p:ext uri="{BB962C8B-B14F-4D97-AF65-F5344CB8AC3E}">
        <p14:creationId xmlns:p14="http://schemas.microsoft.com/office/powerpoint/2010/main" val="3773956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4315BB-4929-4F2E-8B3C-F001E19E5F59}" type="datetimeFigureOut">
              <a:rPr lang="en-US" smtClean="0"/>
              <a:t>6/17/2016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72CF58-DB13-4BA3-81D1-30B8874AB0A5}" type="slidenum">
              <a:rPr lang="en-US" smtClean="0"/>
              <a:t>‹#›</a:t>
            </a:fld>
            <a:endParaRPr lang="en-US"/>
          </a:p>
        </p:txBody>
      </p:sp>
    </p:spTree>
    <p:extLst>
      <p:ext uri="{BB962C8B-B14F-4D97-AF65-F5344CB8AC3E}">
        <p14:creationId xmlns:p14="http://schemas.microsoft.com/office/powerpoint/2010/main" val="2199768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4315BB-4929-4F2E-8B3C-F001E19E5F59}" type="datetimeFigureOut">
              <a:rPr lang="en-US" smtClean="0"/>
              <a:t>6/17/2016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72CF58-DB13-4BA3-81D1-30B8874AB0A5}" type="slidenum">
              <a:rPr lang="en-US" smtClean="0"/>
              <a:t>‹#›</a:t>
            </a:fld>
            <a:endParaRPr lang="en-US"/>
          </a:p>
        </p:txBody>
      </p:sp>
    </p:spTree>
    <p:extLst>
      <p:ext uri="{BB962C8B-B14F-4D97-AF65-F5344CB8AC3E}">
        <p14:creationId xmlns:p14="http://schemas.microsoft.com/office/powerpoint/2010/main" val="3672453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4315BB-4929-4F2E-8B3C-F001E19E5F59}" type="datetimeFigureOut">
              <a:rPr lang="en-US" smtClean="0"/>
              <a:t>6/17/2016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2CF58-DB13-4BA3-81D1-30B8874AB0A5}" type="slidenum">
              <a:rPr lang="en-US" smtClean="0"/>
              <a:t>‹#›</a:t>
            </a:fld>
            <a:endParaRPr lang="en-US"/>
          </a:p>
        </p:txBody>
      </p:sp>
    </p:spTree>
    <p:extLst>
      <p:ext uri="{BB962C8B-B14F-4D97-AF65-F5344CB8AC3E}">
        <p14:creationId xmlns:p14="http://schemas.microsoft.com/office/powerpoint/2010/main" val="1543304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7 Interview Questions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87111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Grit</a:t>
            </a:r>
            <a:endParaRPr lang="en-US" dirty="0"/>
          </a:p>
        </p:txBody>
      </p:sp>
      <p:sp>
        <p:nvSpPr>
          <p:cNvPr id="3" name="Content Placeholder 2"/>
          <p:cNvSpPr>
            <a:spLocks noGrp="1"/>
          </p:cNvSpPr>
          <p:nvPr>
            <p:ph idx="1"/>
          </p:nvPr>
        </p:nvSpPr>
        <p:spPr/>
        <p:txBody>
          <a:bodyPr/>
          <a:lstStyle/>
          <a:p>
            <a:r>
              <a:rPr lang="en-US" dirty="0" smtClean="0"/>
              <a:t>Look for a time the candidate wanted something so badly they were unstoppable in pursuing it</a:t>
            </a:r>
          </a:p>
          <a:p>
            <a:r>
              <a:rPr lang="en-US" dirty="0" smtClean="0"/>
              <a:t>The time they overcame an obstacle</a:t>
            </a:r>
          </a:p>
          <a:p>
            <a:r>
              <a:rPr lang="en-US" dirty="0" smtClean="0"/>
              <a:t>How long can they stick it out</a:t>
            </a:r>
            <a:endParaRPr lang="en-US" dirty="0"/>
          </a:p>
        </p:txBody>
      </p:sp>
    </p:spTree>
    <p:extLst>
      <p:ext uri="{BB962C8B-B14F-4D97-AF65-F5344CB8AC3E}">
        <p14:creationId xmlns:p14="http://schemas.microsoft.com/office/powerpoint/2010/main" val="2356317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Rigor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Look for analytical skills.</a:t>
            </a:r>
          </a:p>
          <a:p>
            <a:r>
              <a:rPr lang="en-US" dirty="0" smtClean="0"/>
              <a:t>Ability to take information from multiple sources, derive meaning and make critical decisions quickly</a:t>
            </a:r>
          </a:p>
          <a:p>
            <a:r>
              <a:rPr lang="en-US" dirty="0" smtClean="0"/>
              <a:t>Look for someone that looks at a problem from multiple angles</a:t>
            </a:r>
          </a:p>
          <a:p>
            <a:r>
              <a:rPr lang="en-US" dirty="0" smtClean="0"/>
              <a:t>Throw a problem at them </a:t>
            </a:r>
            <a:r>
              <a:rPr lang="en-US" dirty="0" err="1" smtClean="0"/>
              <a:t>e.g</a:t>
            </a:r>
            <a:r>
              <a:rPr lang="en-US" dirty="0" smtClean="0"/>
              <a:t> performance issue, look at what are the areas they can think about and what tools they would use and how they would derive meaning</a:t>
            </a:r>
            <a:endParaRPr lang="en-US" dirty="0"/>
          </a:p>
        </p:txBody>
      </p:sp>
    </p:spTree>
    <p:extLst>
      <p:ext uri="{BB962C8B-B14F-4D97-AF65-F5344CB8AC3E}">
        <p14:creationId xmlns:p14="http://schemas.microsoft.com/office/powerpoint/2010/main" val="3843052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Impact</a:t>
            </a:r>
            <a:endParaRPr lang="en-US" dirty="0"/>
          </a:p>
        </p:txBody>
      </p:sp>
      <p:sp>
        <p:nvSpPr>
          <p:cNvPr id="3" name="Content Placeholder 2"/>
          <p:cNvSpPr>
            <a:spLocks noGrp="1"/>
          </p:cNvSpPr>
          <p:nvPr>
            <p:ph idx="1"/>
          </p:nvPr>
        </p:nvSpPr>
        <p:spPr/>
        <p:txBody>
          <a:bodyPr/>
          <a:lstStyle/>
          <a:p>
            <a:r>
              <a:rPr lang="en-US" dirty="0" smtClean="0"/>
              <a:t>Ask the candidate what impact they made on an organization</a:t>
            </a:r>
          </a:p>
          <a:p>
            <a:pPr lvl="1"/>
            <a:r>
              <a:rPr lang="en-US" dirty="0" smtClean="0"/>
              <a:t>Numbers on areas they have worked on</a:t>
            </a:r>
          </a:p>
          <a:p>
            <a:r>
              <a:rPr lang="en-US" dirty="0" smtClean="0"/>
              <a:t>Ask the candidate which organization or person they admire and why</a:t>
            </a:r>
          </a:p>
          <a:p>
            <a:r>
              <a:rPr lang="en-US" dirty="0" smtClean="0"/>
              <a:t>Check if they understand the larger picture and how it breakdown into everyone work in the organization</a:t>
            </a:r>
            <a:endParaRPr lang="en-US" dirty="0"/>
          </a:p>
        </p:txBody>
      </p:sp>
    </p:spTree>
    <p:extLst>
      <p:ext uri="{BB962C8B-B14F-4D97-AF65-F5344CB8AC3E}">
        <p14:creationId xmlns:p14="http://schemas.microsoft.com/office/powerpoint/2010/main" val="2162034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Teamwork</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Ability to work with a global team</a:t>
            </a:r>
          </a:p>
          <a:p>
            <a:r>
              <a:rPr lang="en-US" dirty="0" smtClean="0"/>
              <a:t>Ability to understand different social styles</a:t>
            </a:r>
          </a:p>
          <a:p>
            <a:r>
              <a:rPr lang="en-US" dirty="0" smtClean="0"/>
              <a:t>Look for someone that has empathy</a:t>
            </a:r>
          </a:p>
          <a:p>
            <a:r>
              <a:rPr lang="en-US" dirty="0" err="1" smtClean="0"/>
              <a:t>E.g</a:t>
            </a:r>
            <a:r>
              <a:rPr lang="en-US" dirty="0" smtClean="0"/>
              <a:t> When working on a team, what’s hardest for you?</a:t>
            </a:r>
          </a:p>
          <a:p>
            <a:r>
              <a:rPr lang="en-US" dirty="0" smtClean="0"/>
              <a:t>What about working on a difficult team?</a:t>
            </a:r>
          </a:p>
          <a:p>
            <a:r>
              <a:rPr lang="en-US" dirty="0" smtClean="0"/>
              <a:t>What makes you happies and most effective when working with others?</a:t>
            </a:r>
          </a:p>
          <a:p>
            <a:r>
              <a:rPr lang="en-US" dirty="0" smtClean="0"/>
              <a:t>What would your friends/family say are your strengths and weakness?</a:t>
            </a:r>
            <a:endParaRPr lang="en-US" dirty="0"/>
          </a:p>
        </p:txBody>
      </p:sp>
    </p:spTree>
    <p:extLst>
      <p:ext uri="{BB962C8B-B14F-4D97-AF65-F5344CB8AC3E}">
        <p14:creationId xmlns:p14="http://schemas.microsoft.com/office/powerpoint/2010/main" val="2084070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Ownership</a:t>
            </a:r>
            <a:endParaRPr lang="en-US" dirty="0"/>
          </a:p>
        </p:txBody>
      </p:sp>
      <p:sp>
        <p:nvSpPr>
          <p:cNvPr id="3" name="Content Placeholder 2"/>
          <p:cNvSpPr>
            <a:spLocks noGrp="1"/>
          </p:cNvSpPr>
          <p:nvPr>
            <p:ph idx="1"/>
          </p:nvPr>
        </p:nvSpPr>
        <p:spPr/>
        <p:txBody>
          <a:bodyPr>
            <a:normAutofit fontScale="92500"/>
          </a:bodyPr>
          <a:lstStyle/>
          <a:p>
            <a:r>
              <a:rPr lang="en-US" dirty="0" smtClean="0"/>
              <a:t>The right candidate makes no time for blame or fault.</a:t>
            </a:r>
          </a:p>
          <a:p>
            <a:r>
              <a:rPr lang="en-US" dirty="0" smtClean="0"/>
              <a:t>Ownership fosters a we culture</a:t>
            </a:r>
          </a:p>
          <a:p>
            <a:r>
              <a:rPr lang="en-US" dirty="0" smtClean="0"/>
              <a:t>You want to ask about a time they experience injustice and then empathize with the unfairness and see how the candidate responds. You want someone that does not dwell on it. Want to see someone that rises above this, and does not allow themselves to play victim.</a:t>
            </a:r>
            <a:endParaRPr lang="en-US" dirty="0"/>
          </a:p>
        </p:txBody>
      </p:sp>
    </p:spTree>
    <p:extLst>
      <p:ext uri="{BB962C8B-B14F-4D97-AF65-F5344CB8AC3E}">
        <p14:creationId xmlns:p14="http://schemas.microsoft.com/office/powerpoint/2010/main" val="979526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Curiosity</a:t>
            </a:r>
            <a:endParaRPr lang="en-US" dirty="0"/>
          </a:p>
        </p:txBody>
      </p:sp>
      <p:sp>
        <p:nvSpPr>
          <p:cNvPr id="3" name="Content Placeholder 2"/>
          <p:cNvSpPr>
            <a:spLocks noGrp="1"/>
          </p:cNvSpPr>
          <p:nvPr>
            <p:ph idx="1"/>
          </p:nvPr>
        </p:nvSpPr>
        <p:spPr/>
        <p:txBody>
          <a:bodyPr>
            <a:normAutofit lnSpcReduction="10000"/>
          </a:bodyPr>
          <a:lstStyle/>
          <a:p>
            <a:r>
              <a:rPr lang="en-US" dirty="0" smtClean="0"/>
              <a:t>Carries a whole lot of punch and is an indicator of a whole range of other qualities, empathy, creativity, innovation, ability to learn quickly.</a:t>
            </a:r>
          </a:p>
          <a:p>
            <a:r>
              <a:rPr lang="en-US" dirty="0" err="1" smtClean="0"/>
              <a:t>E.g</a:t>
            </a:r>
            <a:r>
              <a:rPr lang="en-US" dirty="0" smtClean="0"/>
              <a:t> Do they get into the detail of something they are fascinated by. What was the last thing they </a:t>
            </a:r>
            <a:r>
              <a:rPr lang="en-US" dirty="0" err="1" smtClean="0"/>
              <a:t>geeked</a:t>
            </a:r>
            <a:r>
              <a:rPr lang="en-US" dirty="0" smtClean="0"/>
              <a:t> out about?</a:t>
            </a:r>
          </a:p>
          <a:p>
            <a:r>
              <a:rPr lang="en-US" dirty="0" smtClean="0"/>
              <a:t>Do they ask you questions about the role, team, organization </a:t>
            </a:r>
            <a:r>
              <a:rPr lang="en-US" dirty="0" err="1" smtClean="0"/>
              <a:t>etc</a:t>
            </a:r>
            <a:endParaRPr lang="en-US" dirty="0"/>
          </a:p>
        </p:txBody>
      </p:sp>
    </p:spTree>
    <p:extLst>
      <p:ext uri="{BB962C8B-B14F-4D97-AF65-F5344CB8AC3E}">
        <p14:creationId xmlns:p14="http://schemas.microsoft.com/office/powerpoint/2010/main" val="1398046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Polish</a:t>
            </a:r>
            <a:endParaRPr lang="en-US" dirty="0"/>
          </a:p>
        </p:txBody>
      </p:sp>
      <p:sp>
        <p:nvSpPr>
          <p:cNvPr id="3" name="Content Placeholder 2"/>
          <p:cNvSpPr>
            <a:spLocks noGrp="1"/>
          </p:cNvSpPr>
          <p:nvPr>
            <p:ph idx="1"/>
          </p:nvPr>
        </p:nvSpPr>
        <p:spPr/>
        <p:txBody>
          <a:bodyPr>
            <a:normAutofit lnSpcReduction="10000"/>
          </a:bodyPr>
          <a:lstStyle/>
          <a:p>
            <a:r>
              <a:rPr lang="en-US" dirty="0" smtClean="0"/>
              <a:t>Look for authentic confident responses throughout</a:t>
            </a:r>
          </a:p>
          <a:p>
            <a:r>
              <a:rPr lang="en-US" dirty="0" smtClean="0"/>
              <a:t>How do they conduct themselves when they interject</a:t>
            </a:r>
          </a:p>
          <a:p>
            <a:r>
              <a:rPr lang="en-US" dirty="0" smtClean="0"/>
              <a:t>Do they send out a thank you note</a:t>
            </a:r>
          </a:p>
          <a:p>
            <a:r>
              <a:rPr lang="en-US" dirty="0" smtClean="0"/>
              <a:t>Do they communicate gracefully and efficiently</a:t>
            </a:r>
          </a:p>
          <a:p>
            <a:r>
              <a:rPr lang="en-US" dirty="0" smtClean="0"/>
              <a:t>Do they say whip smart things in the fewest words possible</a:t>
            </a:r>
            <a:endParaRPr lang="en-US" dirty="0"/>
          </a:p>
        </p:txBody>
      </p:sp>
    </p:spTree>
    <p:extLst>
      <p:ext uri="{BB962C8B-B14F-4D97-AF65-F5344CB8AC3E}">
        <p14:creationId xmlns:p14="http://schemas.microsoft.com/office/powerpoint/2010/main" val="1552645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notes</a:t>
            </a:r>
            <a:endParaRPr lang="en-US" dirty="0"/>
          </a:p>
        </p:txBody>
      </p:sp>
      <p:sp>
        <p:nvSpPr>
          <p:cNvPr id="3" name="Content Placeholder 2"/>
          <p:cNvSpPr>
            <a:spLocks noGrp="1"/>
          </p:cNvSpPr>
          <p:nvPr>
            <p:ph idx="1"/>
          </p:nvPr>
        </p:nvSpPr>
        <p:spPr/>
        <p:txBody>
          <a:bodyPr/>
          <a:lstStyle/>
          <a:p>
            <a:r>
              <a:rPr lang="en-US" dirty="0" smtClean="0"/>
              <a:t>Looks for people that are engaging and who will bring energy into a room or meeting</a:t>
            </a:r>
          </a:p>
          <a:p>
            <a:r>
              <a:rPr lang="en-US" dirty="0" smtClean="0"/>
              <a:t>Likability trumps everything.</a:t>
            </a:r>
          </a:p>
          <a:p>
            <a:r>
              <a:rPr lang="en-US" dirty="0" smtClean="0"/>
              <a:t>Based on role each trait may have a different weight</a:t>
            </a:r>
            <a:endParaRPr lang="en-US" dirty="0"/>
          </a:p>
        </p:txBody>
      </p:sp>
    </p:spTree>
    <p:extLst>
      <p:ext uri="{BB962C8B-B14F-4D97-AF65-F5344CB8AC3E}">
        <p14:creationId xmlns:p14="http://schemas.microsoft.com/office/powerpoint/2010/main" val="30019520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391</TotalTime>
  <Words>412</Words>
  <Application>Microsoft Office PowerPoint</Application>
  <PresentationFormat>On-screen Show (4:3)</PresentationFormat>
  <Paragraphs>41</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7 Interview Questions</vt:lpstr>
      <vt:lpstr>Grit</vt:lpstr>
      <vt:lpstr>Rigor</vt:lpstr>
      <vt:lpstr>Impact</vt:lpstr>
      <vt:lpstr>Teamwork</vt:lpstr>
      <vt:lpstr>Ownership</vt:lpstr>
      <vt:lpstr>Curiosity</vt:lpstr>
      <vt:lpstr>Polish</vt:lpstr>
      <vt:lpstr>Final notes</vt:lpstr>
    </vt:vector>
  </TitlesOfParts>
  <Company>Verizon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 Interview Questions</dc:title>
  <dc:creator>Manoraj, Suma</dc:creator>
  <cp:lastModifiedBy>Gino Ureta</cp:lastModifiedBy>
  <cp:revision>5</cp:revision>
  <dcterms:created xsi:type="dcterms:W3CDTF">2015-10-06T13:35:18Z</dcterms:created>
  <dcterms:modified xsi:type="dcterms:W3CDTF">2016-06-17T22:02:38Z</dcterms:modified>
</cp:coreProperties>
</file>