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mp" ContentType="image/p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85" r:id="rId2"/>
    <p:sldMasterId id="2147483718" r:id="rId3"/>
    <p:sldMasterId id="2147483749" r:id="rId4"/>
  </p:sldMasterIdLst>
  <p:notesMasterIdLst>
    <p:notesMasterId r:id="rId49"/>
  </p:notesMasterIdLst>
  <p:handoutMasterIdLst>
    <p:handoutMasterId r:id="rId50"/>
  </p:handoutMasterIdLst>
  <p:sldIdLst>
    <p:sldId id="256" r:id="rId5"/>
    <p:sldId id="327" r:id="rId6"/>
    <p:sldId id="31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19" r:id="rId33"/>
    <p:sldId id="325" r:id="rId34"/>
    <p:sldId id="326" r:id="rId35"/>
    <p:sldId id="320" r:id="rId36"/>
    <p:sldId id="292" r:id="rId37"/>
    <p:sldId id="314" r:id="rId38"/>
    <p:sldId id="321" r:id="rId39"/>
    <p:sldId id="312" r:id="rId40"/>
    <p:sldId id="282" r:id="rId41"/>
    <p:sldId id="323" r:id="rId42"/>
    <p:sldId id="315" r:id="rId43"/>
    <p:sldId id="324" r:id="rId44"/>
    <p:sldId id="322" r:id="rId45"/>
    <p:sldId id="276" r:id="rId46"/>
    <p:sldId id="316" r:id="rId47"/>
    <p:sldId id="274"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81" autoAdjust="0"/>
  </p:normalViewPr>
  <p:slideViewPr>
    <p:cSldViewPr snapToGrid="0" snapToObjects="1">
      <p:cViewPr varScale="1">
        <p:scale>
          <a:sx n="131" d="100"/>
          <a:sy n="131" d="100"/>
        </p:scale>
        <p:origin x="-2512" y="-112"/>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381000" y="4343399"/>
            <a:ext cx="6096130" cy="4114767"/>
          </a:xfrm>
          <a:prstGeom prst="rect">
            <a:avLst/>
          </a:prstGeom>
        </p:spPr>
        <p:txBody>
          <a:bodyPr wrap="square" lIns="90044" tIns="90044" rIns="90044" bIns="90044" anchor="t" anchorCtr="0">
            <a:noAutofit/>
          </a:bodyPr>
          <a:lstStyle/>
          <a:p>
            <a:r>
              <a:rPr lang="en-US"/>
              <a:t>Please confirm that everyone has followed the steps detailed on the CloudTrain site</a:t>
            </a:r>
          </a:p>
        </p:txBody>
      </p:sp>
      <p:sp>
        <p:nvSpPr>
          <p:cNvPr id="232" name="Shape 232"/>
          <p:cNvSpPr txBox="1">
            <a:spLocks noGrp="1"/>
          </p:cNvSpPr>
          <p:nvPr>
            <p:ph type="sldNum" idx="12"/>
          </p:nvPr>
        </p:nvSpPr>
        <p:spPr>
          <a:xfrm>
            <a:off x="3884612" y="8685212"/>
            <a:ext cx="2971761" cy="457097"/>
          </a:xfrm>
          <a:prstGeom prst="rect">
            <a:avLst/>
          </a:prstGeom>
        </p:spPr>
        <p:txBody>
          <a:bodyPr wrap="square" lIns="91423" tIns="45699" rIns="91423" bIns="45699" anchor="b" anchorCtr="0">
            <a:noAutofit/>
          </a:bodyPr>
          <a:lstStyle/>
          <a:p>
            <a:pPr>
              <a:buClr>
                <a:prstClr val="black"/>
              </a:buClr>
              <a:buSzPct val="25000"/>
              <a:buFont typeface="Arial"/>
              <a:buNone/>
            </a:pPr>
            <a:fld id="{00000000-1234-1234-1234-123412341234}" type="slidenum">
              <a:rPr lang="en-US"/>
              <a:pPr>
                <a:buClr>
                  <a:prstClr val="black"/>
                </a:buClr>
                <a:buSzPct val="25000"/>
                <a:buFont typeface="Arial"/>
                <a:buNone/>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381000" y="4343399"/>
            <a:ext cx="6096130" cy="4114767"/>
          </a:xfrm>
          <a:prstGeom prst="rect">
            <a:avLst/>
          </a:prstGeom>
          <a:noFill/>
          <a:ln>
            <a:noFill/>
          </a:ln>
        </p:spPr>
        <p:txBody>
          <a:bodyPr wrap="square" lIns="90044" tIns="90044" rIns="90044" bIns="90044" anchor="t" anchorCtr="0">
            <a:noAutofit/>
          </a:bodyPr>
          <a:lstStyle/>
          <a:p>
            <a:pPr>
              <a:buClr>
                <a:schemeClr val="dk1"/>
              </a:buClr>
              <a:buSzPct val="25000"/>
            </a:pPr>
            <a:endParaRPr>
              <a:solidFill>
                <a:schemeClr val="dk1"/>
              </a:solidFill>
              <a:ea typeface="Arial"/>
              <a:cs typeface="Arial"/>
              <a:sym typeface="Arial"/>
            </a:endParaRPr>
          </a:p>
        </p:txBody>
      </p:sp>
      <p:sp>
        <p:nvSpPr>
          <p:cNvPr id="348" name="Shape 3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381000" y="4343400"/>
            <a:ext cx="6095999" cy="4114800"/>
          </a:xfrm>
          <a:prstGeom prst="rect">
            <a:avLst/>
          </a:prstGeom>
          <a:noFill/>
          <a:ln>
            <a:noFill/>
          </a:ln>
        </p:spPr>
        <p:txBody>
          <a:bodyPr wrap="square" lIns="90044" tIns="90044" rIns="90044" bIns="90044" anchor="t" anchorCtr="0">
            <a:noAutofit/>
          </a:bodyPr>
          <a:lstStyle/>
          <a:p>
            <a:pPr>
              <a:buClr>
                <a:schemeClr val="dk1"/>
              </a:buClr>
              <a:buSzPct val="25000"/>
            </a:pPr>
            <a:endParaRPr>
              <a:solidFill>
                <a:schemeClr val="dk1"/>
              </a:solidFill>
              <a:ea typeface="Arial"/>
              <a:cs typeface="Arial"/>
              <a:sym typeface="Arial"/>
            </a:endParaRPr>
          </a:p>
        </p:txBody>
      </p:sp>
      <p:sp>
        <p:nvSpPr>
          <p:cNvPr id="358" name="Shape 3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381000" y="4343399"/>
            <a:ext cx="6096130" cy="4114767"/>
          </a:xfrm>
          <a:prstGeom prst="rect">
            <a:avLst/>
          </a:prstGeom>
        </p:spPr>
        <p:txBody>
          <a:bodyPr wrap="square" lIns="90044" tIns="90044" rIns="90044" bIns="90044" anchor="t" anchorCtr="0">
            <a:noAutofit/>
          </a:bodyPr>
          <a:lstStyle/>
          <a:p>
            <a:endParaRPr/>
          </a:p>
        </p:txBody>
      </p:sp>
      <p:sp>
        <p:nvSpPr>
          <p:cNvPr id="367" name="Shape 367"/>
          <p:cNvSpPr txBox="1">
            <a:spLocks noGrp="1"/>
          </p:cNvSpPr>
          <p:nvPr>
            <p:ph type="sldNum" idx="12"/>
          </p:nvPr>
        </p:nvSpPr>
        <p:spPr>
          <a:xfrm>
            <a:off x="3884612" y="8685212"/>
            <a:ext cx="2971761" cy="457097"/>
          </a:xfrm>
          <a:prstGeom prst="rect">
            <a:avLst/>
          </a:prstGeom>
        </p:spPr>
        <p:txBody>
          <a:bodyPr wrap="square" lIns="91423" tIns="45699" rIns="91423" bIns="45699" anchor="b" anchorCtr="0">
            <a:noAutofit/>
          </a:bodyPr>
          <a:lstStyle/>
          <a:p>
            <a:pPr>
              <a:buClr>
                <a:prstClr val="black"/>
              </a:buClr>
              <a:buSzPct val="25000"/>
              <a:buFont typeface="Arial"/>
              <a:buNone/>
            </a:pPr>
            <a:fld id="{00000000-1234-1234-1234-123412341234}" type="slidenum">
              <a:rPr lang="en-US"/>
              <a:pPr>
                <a:buClr>
                  <a:prstClr val="black"/>
                </a:buClr>
                <a:buSzPct val="25000"/>
                <a:buFont typeface="Arial"/>
                <a:buNone/>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9" name="Shape 399"/>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1169402" y="685250"/>
            <a:ext cx="4519198" cy="342939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5" name="Shape 425"/>
          <p:cNvSpPr txBox="1">
            <a:spLocks noGrp="1"/>
          </p:cNvSpPr>
          <p:nvPr>
            <p:ph type="body" idx="1"/>
          </p:nvPr>
        </p:nvSpPr>
        <p:spPr>
          <a:xfrm>
            <a:off x="685802" y="4343404"/>
            <a:ext cx="5486399" cy="3897084"/>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6" name="Shape 446"/>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381000" y="4343400"/>
            <a:ext cx="6095999" cy="4114800"/>
          </a:xfrm>
          <a:prstGeom prst="rect">
            <a:avLst/>
          </a:prstGeom>
          <a:noFill/>
          <a:ln>
            <a:noFill/>
          </a:ln>
        </p:spPr>
        <p:txBody>
          <a:bodyPr wrap="square" lIns="90044" tIns="90044" rIns="90044" bIns="90044" anchor="t" anchorCtr="0">
            <a:noAutofit/>
          </a:bodyPr>
          <a:lstStyle/>
          <a:p>
            <a:pPr>
              <a:buClr>
                <a:schemeClr val="dk1"/>
              </a:buClr>
              <a:buSzPct val="25000"/>
            </a:pPr>
            <a:endParaRPr>
              <a:solidFill>
                <a:schemeClr val="dk1"/>
              </a:solidFill>
              <a:ea typeface="Arial"/>
              <a:cs typeface="Arial"/>
              <a:sym typeface="Arial"/>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4" name="Shape 484"/>
          <p:cNvSpPr txBox="1">
            <a:spLocks noGrp="1"/>
          </p:cNvSpPr>
          <p:nvPr>
            <p:ph type="body" idx="1"/>
          </p:nvPr>
        </p:nvSpPr>
        <p:spPr>
          <a:xfrm>
            <a:off x="685802" y="4343401"/>
            <a:ext cx="5486399" cy="4499148"/>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3" name="Shape 493"/>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2" name="Shape 502"/>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5" name="Shape 525"/>
          <p:cNvSpPr txBox="1">
            <a:spLocks noGrp="1"/>
          </p:cNvSpPr>
          <p:nvPr>
            <p:ph type="body" idx="1"/>
          </p:nvPr>
        </p:nvSpPr>
        <p:spPr>
          <a:xfrm>
            <a:off x="685801" y="4343400"/>
            <a:ext cx="5486399" cy="4114800"/>
          </a:xfrm>
          <a:prstGeom prst="rect">
            <a:avLst/>
          </a:prstGeom>
          <a:noFill/>
          <a:ln>
            <a:noFill/>
          </a:ln>
        </p:spPr>
        <p:txBody>
          <a:bodyPr wrap="square" lIns="91670" tIns="45822" rIns="91670" bIns="45822" anchor="t" anchorCtr="0">
            <a:noAutofit/>
          </a:bodyPr>
          <a:lstStyle/>
          <a:p>
            <a:pPr>
              <a:buClr>
                <a:schemeClr val="dk1"/>
              </a:buClr>
              <a:buSzPct val="25000"/>
            </a:pPr>
            <a:endParaRPr>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out</a:t>
            </a:r>
            <a:r>
              <a:rPr lang="en-US" baseline="0" dirty="0" smtClean="0"/>
              <a:t> with something fun!  Obviously, the correct answer is “B”.  But, sometimes it can feel like “C”.</a:t>
            </a:r>
          </a:p>
          <a:p>
            <a:endParaRPr lang="en-US" baseline="0" dirty="0" smtClean="0"/>
          </a:p>
          <a:p>
            <a:r>
              <a:rPr lang="en-US" baseline="0" dirty="0" smtClean="0"/>
              <a:t>For newcomers, understanding IAM is one of the most challenging aspects of AWS.  So, let people know that it is okay to feel a bit overwhelmed at first.</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29</a:t>
            </a:fld>
            <a:endParaRPr lang="en-US" dirty="0"/>
          </a:p>
        </p:txBody>
      </p:sp>
    </p:spTree>
    <p:extLst>
      <p:ext uri="{BB962C8B-B14F-4D97-AF65-F5344CB8AC3E}">
        <p14:creationId xmlns:p14="http://schemas.microsoft.com/office/powerpoint/2010/main" val="4283641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Explain</a:t>
            </a:r>
            <a:r>
              <a:rPr lang="en-US" baseline="0" dirty="0" smtClean="0"/>
              <a:t> how the model works for the 4 use cases (i.e., Federated Users, User and Groups, Trusted Resources and Resource-level policies.)  And in the AWS Console, show a example of each use case.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Also, show/discuss the Policy Generator (https://awspolicygen.s3.amazonaws.com/policygen.html) and the Policy Simulator (https://policysim.aws.amazon.com/home/index.jsp?#)</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32</a:t>
            </a:fld>
            <a:endParaRPr lang="en-US" dirty="0"/>
          </a:p>
        </p:txBody>
      </p:sp>
    </p:spTree>
    <p:extLst>
      <p:ext uri="{BB962C8B-B14F-4D97-AF65-F5344CB8AC3E}">
        <p14:creationId xmlns:p14="http://schemas.microsoft.com/office/powerpoint/2010/main" val="1675930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students know that they don’t need to understand the details of how all the AWS services work.  For example, for their CSAA, they will focus mainly on EC2, ELB, EBS, S3, RDS, CloudWatch and CloudFormation.  They will need a general understanding of the other services (even the services which are “unavailable” at Verizon.)</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33</a:t>
            </a:fld>
            <a:endParaRPr lang="en-US" dirty="0"/>
          </a:p>
        </p:txBody>
      </p:sp>
    </p:spTree>
    <p:extLst>
      <p:ext uri="{BB962C8B-B14F-4D97-AF65-F5344CB8AC3E}">
        <p14:creationId xmlns:p14="http://schemas.microsoft.com/office/powerpoint/2010/main" val="3232080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thru the process for requesting</a:t>
            </a:r>
            <a:r>
              <a:rPr lang="en-US" baseline="0" dirty="0" smtClean="0"/>
              <a:t> Console Access.</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34</a:t>
            </a:fld>
            <a:endParaRPr lang="en-US" dirty="0"/>
          </a:p>
        </p:txBody>
      </p:sp>
    </p:spTree>
    <p:extLst>
      <p:ext uri="{BB962C8B-B14F-4D97-AF65-F5344CB8AC3E}">
        <p14:creationId xmlns:p14="http://schemas.microsoft.com/office/powerpoint/2010/main" val="2978445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381000" y="4343399"/>
            <a:ext cx="6096130" cy="4114767"/>
          </a:xfrm>
          <a:prstGeom prst="rect">
            <a:avLst/>
          </a:prstGeom>
        </p:spPr>
        <p:txBody>
          <a:bodyPr wrap="square" lIns="90044" tIns="90044" rIns="90044" bIns="90044" anchor="t" anchorCtr="0">
            <a:noAutofit/>
          </a:bodyPr>
          <a:lstStyle/>
          <a:p>
            <a:endParaRPr/>
          </a:p>
        </p:txBody>
      </p:sp>
      <p:sp>
        <p:nvSpPr>
          <p:cNvPr id="253" name="Shape 253"/>
          <p:cNvSpPr txBox="1">
            <a:spLocks noGrp="1"/>
          </p:cNvSpPr>
          <p:nvPr>
            <p:ph type="sldNum" idx="12"/>
          </p:nvPr>
        </p:nvSpPr>
        <p:spPr>
          <a:xfrm>
            <a:off x="3884612" y="8685212"/>
            <a:ext cx="2971761" cy="457097"/>
          </a:xfrm>
          <a:prstGeom prst="rect">
            <a:avLst/>
          </a:prstGeom>
        </p:spPr>
        <p:txBody>
          <a:bodyPr wrap="square" lIns="91423" tIns="45699" rIns="91423" bIns="45699" anchor="b" anchorCtr="0">
            <a:noAutofit/>
          </a:bodyPr>
          <a:lstStyle/>
          <a:p>
            <a:pPr>
              <a:buClr>
                <a:prstClr val="black"/>
              </a:buClr>
              <a:buSzPct val="25000"/>
              <a:buFont typeface="Arial"/>
              <a:buNone/>
            </a:pPr>
            <a:fld id="{00000000-1234-1234-1234-123412341234}" type="slidenum">
              <a:rPr lang="en-US"/>
              <a:pPr>
                <a:buClr>
                  <a:prstClr val="black"/>
                </a:buClr>
                <a:buSzPct val="25000"/>
                <a:buFont typeface="Arial"/>
                <a:buNone/>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Verizon’s AWS Account Model is based upon line-of-business portfolios.</a:t>
            </a:r>
            <a:r>
              <a:rPr lang="en-US" baseline="0" dirty="0" smtClean="0"/>
              <a:t>  Each portfolio has a set of pre-configured accounts (i.e., Non-Prod, Staging and Production.)  Each portfolio’s applications run in one of these pre-configured accounts.</a:t>
            </a:r>
          </a:p>
          <a:p>
            <a:endParaRPr lang="en-US" baseline="0" dirty="0" smtClean="0"/>
          </a:p>
          <a:p>
            <a:r>
              <a:rPr lang="en-US" baseline="0" dirty="0" smtClean="0"/>
              <a:t>At the center, the Master Billing Account is used for Consolidated Billing.</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35</a:t>
            </a:fld>
            <a:endParaRPr lang="en-US" dirty="0"/>
          </a:p>
        </p:txBody>
      </p:sp>
    </p:spTree>
    <p:extLst>
      <p:ext uri="{BB962C8B-B14F-4D97-AF65-F5344CB8AC3E}">
        <p14:creationId xmlns:p14="http://schemas.microsoft.com/office/powerpoint/2010/main" val="738878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various Access Roles</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37</a:t>
            </a:fld>
            <a:endParaRPr lang="en-US" dirty="0"/>
          </a:p>
        </p:txBody>
      </p:sp>
    </p:spTree>
    <p:extLst>
      <p:ext uri="{BB962C8B-B14F-4D97-AF65-F5344CB8AC3E}">
        <p14:creationId xmlns:p14="http://schemas.microsoft.com/office/powerpoint/2010/main" val="3156392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thru the process for requesting</a:t>
            </a:r>
            <a:r>
              <a:rPr lang="en-US" baseline="0" dirty="0" smtClean="0"/>
              <a:t> Console Access.</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38</a:t>
            </a:fld>
            <a:endParaRPr lang="en-US" dirty="0"/>
          </a:p>
        </p:txBody>
      </p:sp>
    </p:spTree>
    <p:extLst>
      <p:ext uri="{BB962C8B-B14F-4D97-AF65-F5344CB8AC3E}">
        <p14:creationId xmlns:p14="http://schemas.microsoft.com/office/powerpoint/2010/main" val="2978445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39</a:t>
            </a:fld>
            <a:endParaRPr lang="en-US" dirty="0"/>
          </a:p>
        </p:txBody>
      </p:sp>
    </p:spTree>
    <p:extLst>
      <p:ext uri="{BB962C8B-B14F-4D97-AF65-F5344CB8AC3E}">
        <p14:creationId xmlns:p14="http://schemas.microsoft.com/office/powerpoint/2010/main" val="3426379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thru the process for requesting</a:t>
            </a:r>
            <a:r>
              <a:rPr lang="en-US" baseline="0" dirty="0" smtClean="0"/>
              <a:t> Console Access.</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40</a:t>
            </a:fld>
            <a:endParaRPr lang="en-US" dirty="0"/>
          </a:p>
        </p:txBody>
      </p:sp>
    </p:spTree>
    <p:extLst>
      <p:ext uri="{BB962C8B-B14F-4D97-AF65-F5344CB8AC3E}">
        <p14:creationId xmlns:p14="http://schemas.microsoft.com/office/powerpoint/2010/main" val="2978445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 quick demo of the AWS Console.  Show how to search for services, show how to edit the services bar, and discuss the rationale for using Resource Groups.</a:t>
            </a:r>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41</a:t>
            </a:fld>
            <a:endParaRPr lang="en-US" dirty="0"/>
          </a:p>
        </p:txBody>
      </p:sp>
    </p:spTree>
    <p:extLst>
      <p:ext uri="{BB962C8B-B14F-4D97-AF65-F5344CB8AC3E}">
        <p14:creationId xmlns:p14="http://schemas.microsoft.com/office/powerpoint/2010/main" val="1268044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381000" y="4343399"/>
            <a:ext cx="6096130" cy="4114767"/>
          </a:xfrm>
          <a:prstGeom prst="rect">
            <a:avLst/>
          </a:prstGeom>
        </p:spPr>
        <p:txBody>
          <a:bodyPr wrap="square" lIns="90044" tIns="90044" rIns="90044" bIns="90044" anchor="t" anchorCtr="0">
            <a:noAutofit/>
          </a:bodyPr>
          <a:lstStyle/>
          <a:p>
            <a:endParaRPr/>
          </a:p>
        </p:txBody>
      </p:sp>
      <p:sp>
        <p:nvSpPr>
          <p:cNvPr id="263" name="Shape 263"/>
          <p:cNvSpPr txBox="1">
            <a:spLocks noGrp="1"/>
          </p:cNvSpPr>
          <p:nvPr>
            <p:ph type="sldNum" idx="12"/>
          </p:nvPr>
        </p:nvSpPr>
        <p:spPr>
          <a:xfrm>
            <a:off x="3884612" y="8685212"/>
            <a:ext cx="2971761" cy="457097"/>
          </a:xfrm>
          <a:prstGeom prst="rect">
            <a:avLst/>
          </a:prstGeom>
        </p:spPr>
        <p:txBody>
          <a:bodyPr wrap="square" lIns="91423" tIns="45699" rIns="91423" bIns="45699" anchor="b" anchorCtr="0">
            <a:noAutofit/>
          </a:bodyPr>
          <a:lstStyle/>
          <a:p>
            <a:pPr>
              <a:buClr>
                <a:prstClr val="black"/>
              </a:buClr>
              <a:buSzPct val="25000"/>
              <a:buFont typeface="Arial"/>
              <a:buNone/>
            </a:pPr>
            <a:fld id="{00000000-1234-1234-1234-123412341234}" type="slidenum">
              <a:rPr lang="en-US"/>
              <a:pPr>
                <a:buClr>
                  <a:prstClr val="black"/>
                </a:buClr>
                <a:buSzPct val="25000"/>
                <a:buFont typeface="Arial"/>
                <a:buNone/>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381000" y="4343399"/>
            <a:ext cx="6096130" cy="4114767"/>
          </a:xfrm>
          <a:prstGeom prst="rect">
            <a:avLst/>
          </a:prstGeom>
        </p:spPr>
        <p:txBody>
          <a:bodyPr wrap="square" lIns="90044" tIns="90044" rIns="90044" bIns="90044" anchor="t" anchorCtr="0">
            <a:noAutofit/>
          </a:bodyPr>
          <a:lstStyle/>
          <a:p>
            <a:endParaRPr/>
          </a:p>
        </p:txBody>
      </p:sp>
      <p:sp>
        <p:nvSpPr>
          <p:cNvPr id="271" name="Shape 271"/>
          <p:cNvSpPr txBox="1">
            <a:spLocks noGrp="1"/>
          </p:cNvSpPr>
          <p:nvPr>
            <p:ph type="sldNum" idx="12"/>
          </p:nvPr>
        </p:nvSpPr>
        <p:spPr>
          <a:xfrm>
            <a:off x="3884612" y="8685212"/>
            <a:ext cx="2971761" cy="457097"/>
          </a:xfrm>
          <a:prstGeom prst="rect">
            <a:avLst/>
          </a:prstGeom>
        </p:spPr>
        <p:txBody>
          <a:bodyPr wrap="square" lIns="91423" tIns="45699" rIns="91423" bIns="45699" anchor="b" anchorCtr="0">
            <a:noAutofit/>
          </a:bodyPr>
          <a:lstStyle/>
          <a:p>
            <a:pPr>
              <a:buClr>
                <a:prstClr val="black"/>
              </a:buClr>
              <a:buSzPct val="25000"/>
              <a:buFont typeface="Arial"/>
              <a:buNone/>
            </a:pPr>
            <a:fld id="{00000000-1234-1234-1234-123412341234}" type="slidenum">
              <a:rPr lang="en-US"/>
              <a:pPr>
                <a:buClr>
                  <a:prstClr val="black"/>
                </a:buClr>
                <a:buSzPct val="25000"/>
                <a:buFont typeface="Arial"/>
                <a:buNone/>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381000" y="4343400"/>
            <a:ext cx="6095999" cy="4114800"/>
          </a:xfrm>
          <a:prstGeom prst="rect">
            <a:avLst/>
          </a:prstGeom>
          <a:noFill/>
          <a:ln>
            <a:noFill/>
          </a:ln>
        </p:spPr>
        <p:txBody>
          <a:bodyPr wrap="square" lIns="90044" tIns="90044" rIns="90044" bIns="90044" anchor="t" anchorCtr="0">
            <a:noAutofit/>
          </a:bodyPr>
          <a:lstStyle/>
          <a:p>
            <a:pPr>
              <a:buClr>
                <a:schemeClr val="dk1"/>
              </a:buClr>
              <a:buSzPct val="25000"/>
            </a:pPr>
            <a:endParaRPr>
              <a:solidFill>
                <a:schemeClr val="dk1"/>
              </a:solidFill>
              <a:ea typeface="Arial"/>
              <a:cs typeface="Arial"/>
              <a:sym typeface="Arial"/>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381000" y="4343399"/>
            <a:ext cx="6096130" cy="4114767"/>
          </a:xfrm>
          <a:prstGeom prst="rect">
            <a:avLst/>
          </a:prstGeom>
        </p:spPr>
        <p:txBody>
          <a:bodyPr wrap="square" lIns="90044" tIns="90044" rIns="90044" bIns="90044" anchor="t" anchorCtr="0">
            <a:noAutofit/>
          </a:bodyPr>
          <a:lstStyle/>
          <a:p>
            <a:endParaRPr/>
          </a:p>
        </p:txBody>
      </p:sp>
      <p:sp>
        <p:nvSpPr>
          <p:cNvPr id="290" name="Shape 290"/>
          <p:cNvSpPr txBox="1">
            <a:spLocks noGrp="1"/>
          </p:cNvSpPr>
          <p:nvPr>
            <p:ph type="sldNum" idx="12"/>
          </p:nvPr>
        </p:nvSpPr>
        <p:spPr>
          <a:xfrm>
            <a:off x="3884612" y="8685212"/>
            <a:ext cx="2971761" cy="457097"/>
          </a:xfrm>
          <a:prstGeom prst="rect">
            <a:avLst/>
          </a:prstGeom>
        </p:spPr>
        <p:txBody>
          <a:bodyPr wrap="square" lIns="91423" tIns="45699" rIns="91423" bIns="45699" anchor="b" anchorCtr="0">
            <a:noAutofit/>
          </a:bodyPr>
          <a:lstStyle/>
          <a:p>
            <a:pPr>
              <a:buClr>
                <a:prstClr val="black"/>
              </a:buClr>
              <a:buSzPct val="25000"/>
              <a:buFont typeface="Arial"/>
              <a:buNone/>
            </a:pPr>
            <a:fld id="{00000000-1234-1234-1234-123412341234}" type="slidenum">
              <a:rPr lang="en-US"/>
              <a:pPr>
                <a:buClr>
                  <a:prstClr val="black"/>
                </a:buClr>
                <a:buSzPct val="25000"/>
                <a:buFont typeface="Arial"/>
                <a:buNone/>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381000" y="4343399"/>
            <a:ext cx="6096130" cy="4114767"/>
          </a:xfrm>
          <a:prstGeom prst="rect">
            <a:avLst/>
          </a:prstGeom>
        </p:spPr>
        <p:txBody>
          <a:bodyPr wrap="square" lIns="90044" tIns="90044" rIns="90044" bIns="90044" anchor="t" anchorCtr="0">
            <a:noAutofit/>
          </a:bodyPr>
          <a:lstStyle/>
          <a:p>
            <a:endParaRPr/>
          </a:p>
        </p:txBody>
      </p:sp>
      <p:sp>
        <p:nvSpPr>
          <p:cNvPr id="330" name="Shape 330"/>
          <p:cNvSpPr txBox="1">
            <a:spLocks noGrp="1"/>
          </p:cNvSpPr>
          <p:nvPr>
            <p:ph type="sldNum" idx="12"/>
          </p:nvPr>
        </p:nvSpPr>
        <p:spPr>
          <a:xfrm>
            <a:off x="3884612" y="8685212"/>
            <a:ext cx="2971761" cy="457097"/>
          </a:xfrm>
          <a:prstGeom prst="rect">
            <a:avLst/>
          </a:prstGeom>
        </p:spPr>
        <p:txBody>
          <a:bodyPr wrap="square" lIns="91423" tIns="45699" rIns="91423" bIns="45699" anchor="b" anchorCtr="0">
            <a:noAutofit/>
          </a:bodyPr>
          <a:lstStyle/>
          <a:p>
            <a:pPr>
              <a:buClr>
                <a:prstClr val="black"/>
              </a:buClr>
              <a:buSzPct val="25000"/>
              <a:buFont typeface="Arial"/>
              <a:buNone/>
            </a:pPr>
            <a:fld id="{00000000-1234-1234-1234-123412341234}" type="slidenum">
              <a:rPr lang="en-US"/>
              <a:pPr>
                <a:buClr>
                  <a:prstClr val="black"/>
                </a:buClr>
                <a:buSzPct val="25000"/>
                <a:buFont typeface="Arial"/>
                <a:buNone/>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381000" y="4343400"/>
            <a:ext cx="6095999" cy="4114800"/>
          </a:xfrm>
          <a:prstGeom prst="rect">
            <a:avLst/>
          </a:prstGeom>
          <a:noFill/>
          <a:ln>
            <a:noFill/>
          </a:ln>
        </p:spPr>
        <p:txBody>
          <a:bodyPr wrap="square" lIns="90044" tIns="90044" rIns="90044" bIns="90044" anchor="t" anchorCtr="0">
            <a:noAutofit/>
          </a:bodyPr>
          <a:lstStyle/>
          <a:p>
            <a:pPr>
              <a:buClr>
                <a:schemeClr val="dk1"/>
              </a:buClr>
              <a:buSzPct val="25000"/>
            </a:pPr>
            <a:endParaRPr>
              <a:solidFill>
                <a:schemeClr val="dk1"/>
              </a:solidFill>
              <a:ea typeface="Arial"/>
              <a:cs typeface="Arial"/>
              <a:sym typeface="Arial"/>
            </a:endParaRPr>
          </a:p>
        </p:txBody>
      </p:sp>
      <p:sp>
        <p:nvSpPr>
          <p:cNvPr id="340" name="Shape 3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5352542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Section Header Blue">
    <p:bg>
      <p:bgPr>
        <a:solidFill>
          <a:schemeClr val="accent2"/>
        </a:solidFill>
        <a:effectLst/>
      </p:bgPr>
    </p:bg>
    <p:spTree>
      <p:nvGrpSpPr>
        <p:cNvPr id="1" name="Shape 64"/>
        <p:cNvGrpSpPr/>
        <p:nvPr/>
      </p:nvGrpSpPr>
      <p:grpSpPr>
        <a:xfrm>
          <a:off x="0" y="0"/>
          <a:ext cx="0" cy="0"/>
          <a:chOff x="0" y="0"/>
          <a:chExt cx="0" cy="0"/>
        </a:xfrm>
      </p:grpSpPr>
      <p:grpSp>
        <p:nvGrpSpPr>
          <p:cNvPr id="65" name="Shape 65"/>
          <p:cNvGrpSpPr/>
          <p:nvPr/>
        </p:nvGrpSpPr>
        <p:grpSpPr>
          <a:xfrm>
            <a:off x="2514600" y="1280159"/>
            <a:ext cx="4114800" cy="4114800"/>
            <a:chOff x="2514600" y="1280159"/>
            <a:chExt cx="4114800" cy="4114800"/>
          </a:xfrm>
        </p:grpSpPr>
        <p:sp>
          <p:nvSpPr>
            <p:cNvPr id="66" name="Shape 66"/>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67" name="Shape 67"/>
            <p:cNvSpPr/>
            <p:nvPr/>
          </p:nvSpPr>
          <p:spPr>
            <a:xfrm>
              <a:off x="2514600" y="1280159"/>
              <a:ext cx="4114800" cy="4114800"/>
            </a:xfrm>
            <a:prstGeom prst="ellipse">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68" name="Shape 68"/>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9" name="Shape 69"/>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70" name="Shape 70"/>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26473147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Section Header Yellow">
    <p:bg>
      <p:bgPr>
        <a:solidFill>
          <a:schemeClr val="accent2"/>
        </a:solidFill>
        <a:effectLst/>
      </p:bgPr>
    </p:bg>
    <p:spTree>
      <p:nvGrpSpPr>
        <p:cNvPr id="1" name="Shape 71"/>
        <p:cNvGrpSpPr/>
        <p:nvPr/>
      </p:nvGrpSpPr>
      <p:grpSpPr>
        <a:xfrm>
          <a:off x="0" y="0"/>
          <a:ext cx="0" cy="0"/>
          <a:chOff x="0" y="0"/>
          <a:chExt cx="0" cy="0"/>
        </a:xfrm>
      </p:grpSpPr>
      <p:grpSp>
        <p:nvGrpSpPr>
          <p:cNvPr id="72" name="Shape 72"/>
          <p:cNvGrpSpPr/>
          <p:nvPr/>
        </p:nvGrpSpPr>
        <p:grpSpPr>
          <a:xfrm>
            <a:off x="2514600" y="1280159"/>
            <a:ext cx="4114800" cy="4114800"/>
            <a:chOff x="2514600" y="1280159"/>
            <a:chExt cx="4114800" cy="4114800"/>
          </a:xfrm>
        </p:grpSpPr>
        <p:sp>
          <p:nvSpPr>
            <p:cNvPr id="73" name="Shape 73"/>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74" name="Shape 74"/>
            <p:cNvSpPr/>
            <p:nvPr/>
          </p:nvSpPr>
          <p:spPr>
            <a:xfrm>
              <a:off x="2514600" y="1280159"/>
              <a:ext cx="4114800" cy="4114800"/>
            </a:xfrm>
            <a:prstGeom prst="ellipse">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75" name="Shape 75"/>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6" name="Shape 7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77" name="Shape 7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3880528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Section Header Orange">
    <p:bg>
      <p:bgPr>
        <a:solidFill>
          <a:schemeClr val="accent2"/>
        </a:solidFill>
        <a:effectLst/>
      </p:bgPr>
    </p:bg>
    <p:spTree>
      <p:nvGrpSpPr>
        <p:cNvPr id="1" name="Shape 78"/>
        <p:cNvGrpSpPr/>
        <p:nvPr/>
      </p:nvGrpSpPr>
      <p:grpSpPr>
        <a:xfrm>
          <a:off x="0" y="0"/>
          <a:ext cx="0" cy="0"/>
          <a:chOff x="0" y="0"/>
          <a:chExt cx="0" cy="0"/>
        </a:xfrm>
      </p:grpSpPr>
      <p:grpSp>
        <p:nvGrpSpPr>
          <p:cNvPr id="79" name="Shape 79"/>
          <p:cNvGrpSpPr/>
          <p:nvPr/>
        </p:nvGrpSpPr>
        <p:grpSpPr>
          <a:xfrm>
            <a:off x="2514600" y="1280159"/>
            <a:ext cx="4114800" cy="4114800"/>
            <a:chOff x="2514600" y="1280159"/>
            <a:chExt cx="4114800" cy="4114800"/>
          </a:xfrm>
        </p:grpSpPr>
        <p:sp>
          <p:nvSpPr>
            <p:cNvPr id="80" name="Shape 80"/>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81" name="Shape 81"/>
            <p:cNvSpPr/>
            <p:nvPr/>
          </p:nvSpPr>
          <p:spPr>
            <a:xfrm>
              <a:off x="2514600" y="1280159"/>
              <a:ext cx="4114800" cy="4114800"/>
            </a:xfrm>
            <a:prstGeom prst="ellipse">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82" name="Shape 82"/>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3" name="Shape 83"/>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84" name="Shape 8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104104108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Alternate Section Header">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7" name="Shape 87"/>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88" name="Shape 88"/>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89" name="Shape 89"/>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743981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Alternate Section Header Green">
    <p:bg>
      <p:bgPr>
        <a:solidFill>
          <a:schemeClr val="accent2"/>
        </a:solidFill>
        <a:effectLst/>
      </p:bgPr>
    </p:bg>
    <p:spTree>
      <p:nvGrpSpPr>
        <p:cNvPr id="1" name="Shape 90"/>
        <p:cNvGrpSpPr/>
        <p:nvPr/>
      </p:nvGrpSpPr>
      <p:grpSpPr>
        <a:xfrm>
          <a:off x="0" y="0"/>
          <a:ext cx="0" cy="0"/>
          <a:chOff x="0" y="0"/>
          <a:chExt cx="0" cy="0"/>
        </a:xfrm>
      </p:grpSpPr>
      <p:sp>
        <p:nvSpPr>
          <p:cNvPr id="91" name="Shape 91"/>
          <p:cNvSpPr/>
          <p:nvPr/>
        </p:nvSpPr>
        <p:spPr>
          <a:xfrm>
            <a:off x="0" y="0"/>
            <a:ext cx="9144000" cy="4572000"/>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92" name="Shape 92"/>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3" name="Shape 93"/>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94" name="Shape 9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95" name="Shape 95"/>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1531162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Alternate Section Header Blue">
    <p:bg>
      <p:bgPr>
        <a:solidFill>
          <a:schemeClr val="accent2"/>
        </a:solidFill>
        <a:effectLst/>
      </p:bgPr>
    </p:bg>
    <p:spTree>
      <p:nvGrpSpPr>
        <p:cNvPr id="1" name="Shape 96"/>
        <p:cNvGrpSpPr/>
        <p:nvPr/>
      </p:nvGrpSpPr>
      <p:grpSpPr>
        <a:xfrm>
          <a:off x="0" y="0"/>
          <a:ext cx="0" cy="0"/>
          <a:chOff x="0" y="0"/>
          <a:chExt cx="0" cy="0"/>
        </a:xfrm>
      </p:grpSpPr>
      <p:sp>
        <p:nvSpPr>
          <p:cNvPr id="97" name="Shape 97"/>
          <p:cNvSpPr/>
          <p:nvPr/>
        </p:nvSpPr>
        <p:spPr>
          <a:xfrm>
            <a:off x="0" y="0"/>
            <a:ext cx="9144000" cy="4572000"/>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98" name="Shape 98"/>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9" name="Shape 99"/>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00" name="Shape 100"/>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01" name="Shape 101"/>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6910511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Alternate Section Header Yellow">
    <p:bg>
      <p:bgPr>
        <a:solidFill>
          <a:schemeClr val="accent2"/>
        </a:solidFill>
        <a:effectLst/>
      </p:bgPr>
    </p:bg>
    <p:spTree>
      <p:nvGrpSpPr>
        <p:cNvPr id="1" name="Shape 102"/>
        <p:cNvGrpSpPr/>
        <p:nvPr/>
      </p:nvGrpSpPr>
      <p:grpSpPr>
        <a:xfrm>
          <a:off x="0" y="0"/>
          <a:ext cx="0" cy="0"/>
          <a:chOff x="0" y="0"/>
          <a:chExt cx="0" cy="0"/>
        </a:xfrm>
      </p:grpSpPr>
      <p:sp>
        <p:nvSpPr>
          <p:cNvPr id="103" name="Shape 103"/>
          <p:cNvSpPr/>
          <p:nvPr/>
        </p:nvSpPr>
        <p:spPr>
          <a:xfrm>
            <a:off x="0" y="0"/>
            <a:ext cx="9144000" cy="4572000"/>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04" name="Shape 104"/>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05" name="Shape 10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06" name="Shape 10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07" name="Shape 107"/>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994879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Alternate Section Header Orange">
    <p:bg>
      <p:bgPr>
        <a:solidFill>
          <a:schemeClr val="accent2"/>
        </a:solidFill>
        <a:effectLst/>
      </p:bgPr>
    </p:bg>
    <p:spTree>
      <p:nvGrpSpPr>
        <p:cNvPr id="1" name="Shape 108"/>
        <p:cNvGrpSpPr/>
        <p:nvPr/>
      </p:nvGrpSpPr>
      <p:grpSpPr>
        <a:xfrm>
          <a:off x="0" y="0"/>
          <a:ext cx="0" cy="0"/>
          <a:chOff x="0" y="0"/>
          <a:chExt cx="0" cy="0"/>
        </a:xfrm>
      </p:grpSpPr>
      <p:sp>
        <p:nvSpPr>
          <p:cNvPr id="109" name="Shape 109"/>
          <p:cNvSpPr/>
          <p:nvPr/>
        </p:nvSpPr>
        <p:spPr>
          <a:xfrm>
            <a:off x="0" y="0"/>
            <a:ext cx="9144000" cy="4572000"/>
          </a:xfrm>
          <a:prstGeom prst="rect">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10" name="Shape 110"/>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1" name="Shape 111"/>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12" name="Shape 112"/>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13" name="Shape 113"/>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39962786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Statemen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403577"/>
            <a:ext cx="5632704"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6" name="Shape 11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17" name="Shape 11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17540335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cSld name="One Statement &amp; Picture">
    <p:spTree>
      <p:nvGrpSpPr>
        <p:cNvPr id="1" name="Shape 118"/>
        <p:cNvGrpSpPr/>
        <p:nvPr/>
      </p:nvGrpSpPr>
      <p:grpSpPr>
        <a:xfrm>
          <a:off x="0" y="0"/>
          <a:ext cx="0" cy="0"/>
          <a:chOff x="0" y="0"/>
          <a:chExt cx="0" cy="0"/>
        </a:xfrm>
      </p:grpSpPr>
      <p:sp>
        <p:nvSpPr>
          <p:cNvPr id="119" name="Shape 119"/>
          <p:cNvSpPr>
            <a:spLocks noGrp="1"/>
          </p:cNvSpPr>
          <p:nvPr>
            <p:ph type="pic" idx="2"/>
          </p:nvPr>
        </p:nvSpPr>
        <p:spPr>
          <a:xfrm>
            <a:off x="3044951" y="0"/>
            <a:ext cx="6099047" cy="6858000"/>
          </a:xfrm>
          <a:prstGeom prst="rect">
            <a:avLst/>
          </a:prstGeom>
          <a:noFill/>
          <a:ln>
            <a:noFill/>
          </a:ln>
        </p:spPr>
        <p:txBody>
          <a:bodyPr wrap="square" lIns="91425" tIns="91425" rIns="91425" bIns="91425" anchor="ctr" anchorCtr="0"/>
          <a:lstStyle>
            <a:lvl1pPr marL="0" marR="0" lvl="0" indent="0" algn="ctr" rtl="0">
              <a:lnSpc>
                <a:spcPct val="100000"/>
              </a:lnSpc>
              <a:spcBef>
                <a:spcPts val="60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21" name="Shape 12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22" name="Shape 122"/>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23" name="Shape 123"/>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24" name="Shape 124"/>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379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32808096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cSld name="One Statement &amp; Content">
    <p:bg>
      <p:bgPr>
        <a:solidFill>
          <a:schemeClr val="accent2"/>
        </a:solidFill>
        <a:effectLst/>
      </p:bgPr>
    </p:bg>
    <p:spTree>
      <p:nvGrpSpPr>
        <p:cNvPr id="1" name="Shape 125"/>
        <p:cNvGrpSpPr/>
        <p:nvPr/>
      </p:nvGrpSpPr>
      <p:grpSpPr>
        <a:xfrm>
          <a:off x="0" y="0"/>
          <a:ext cx="0" cy="0"/>
          <a:chOff x="0" y="0"/>
          <a:chExt cx="0" cy="0"/>
        </a:xfrm>
      </p:grpSpPr>
      <p:sp>
        <p:nvSpPr>
          <p:cNvPr id="126" name="Shape 126"/>
          <p:cNvSpPr/>
          <p:nvPr/>
        </p:nvSpPr>
        <p:spPr>
          <a:xfrm>
            <a:off x="3054096" y="-1"/>
            <a:ext cx="6089904" cy="6858002"/>
          </a:xfrm>
          <a:prstGeom prst="rect">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27" name="Shape 127"/>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28" name="Shape 128"/>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29" name="Shape 129"/>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body" idx="2"/>
          </p:nvPr>
        </p:nvSpPr>
        <p:spPr>
          <a:xfrm>
            <a:off x="3511296" y="457199"/>
            <a:ext cx="5175503" cy="5711824"/>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31" name="Shape 131"/>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32" name="Shape 132"/>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4623863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cSld name="One Statement &amp; Chart">
    <p:bg>
      <p:bgPr>
        <a:solidFill>
          <a:schemeClr val="accent2"/>
        </a:solidFill>
        <a:effectLst/>
      </p:bgPr>
    </p:bg>
    <p:spTree>
      <p:nvGrpSpPr>
        <p:cNvPr id="1" name="Shape 133"/>
        <p:cNvGrpSpPr/>
        <p:nvPr/>
      </p:nvGrpSpPr>
      <p:grpSpPr>
        <a:xfrm>
          <a:off x="0" y="0"/>
          <a:ext cx="0" cy="0"/>
          <a:chOff x="0" y="0"/>
          <a:chExt cx="0" cy="0"/>
        </a:xfrm>
      </p:grpSpPr>
      <p:sp>
        <p:nvSpPr>
          <p:cNvPr id="134" name="Shape 134"/>
          <p:cNvSpPr/>
          <p:nvPr/>
        </p:nvSpPr>
        <p:spPr>
          <a:xfrm>
            <a:off x="3054096" y="-1"/>
            <a:ext cx="6089904" cy="6858002"/>
          </a:xfrm>
          <a:prstGeom prst="rect">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35" name="Shape 13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36" name="Shape 13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37" name="Shape 137"/>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8" name="Shape 138"/>
          <p:cNvSpPr>
            <a:spLocks noGrp="1"/>
          </p:cNvSpPr>
          <p:nvPr>
            <p:ph type="chart" idx="2"/>
          </p:nvPr>
        </p:nvSpPr>
        <p:spPr>
          <a:xfrm>
            <a:off x="3511550" y="457200"/>
            <a:ext cx="5175250" cy="5711824"/>
          </a:xfrm>
          <a:prstGeom prst="rect">
            <a:avLst/>
          </a:prstGeom>
          <a:noFill/>
          <a:ln>
            <a:noFill/>
          </a:ln>
        </p:spPr>
        <p:txBody>
          <a:bodyPr wrap="square" lIns="91425" tIns="91425" rIns="91425" bIns="91425" anchor="ctr" anchorCtr="0"/>
          <a:lstStyle>
            <a:lvl1pPr marL="0" marR="0" lvl="0" indent="0" algn="ctr" rtl="0">
              <a:lnSpc>
                <a:spcPct val="100000"/>
              </a:lnSpc>
              <a:spcBef>
                <a:spcPts val="90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39" name="Shape 139"/>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40" name="Shape 140"/>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1172995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cSld name="Three Statement">
    <p:spTree>
      <p:nvGrpSpPr>
        <p:cNvPr id="1" name="Shape 141"/>
        <p:cNvGrpSpPr/>
        <p:nvPr/>
      </p:nvGrpSpPr>
      <p:grpSpPr>
        <a:xfrm>
          <a:off x="0" y="0"/>
          <a:ext cx="0" cy="0"/>
          <a:chOff x="0" y="0"/>
          <a:chExt cx="0" cy="0"/>
        </a:xfrm>
      </p:grpSpPr>
      <p:sp>
        <p:nvSpPr>
          <p:cNvPr id="142" name="Shape 142"/>
          <p:cNvSpPr/>
          <p:nvPr/>
        </p:nvSpPr>
        <p:spPr>
          <a:xfrm>
            <a:off x="6089903" y="-1"/>
            <a:ext cx="3054095" cy="6858002"/>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43" name="Shape 143"/>
          <p:cNvSpPr/>
          <p:nvPr/>
        </p:nvSpPr>
        <p:spPr>
          <a:xfrm>
            <a:off x="3054096" y="-1"/>
            <a:ext cx="3035807" cy="6858002"/>
          </a:xfrm>
          <a:prstGeom prst="rect">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44" name="Shape 144"/>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45" name="Shape 145"/>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46" name="Shape 146"/>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7" name="Shape 147"/>
          <p:cNvSpPr txBox="1">
            <a:spLocks noGrp="1"/>
          </p:cNvSpPr>
          <p:nvPr>
            <p:ph type="body" idx="2"/>
          </p:nvPr>
        </p:nvSpPr>
        <p:spPr>
          <a:xfrm>
            <a:off x="3511296"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Shape 148"/>
          <p:cNvSpPr txBox="1">
            <a:spLocks noGrp="1"/>
          </p:cNvSpPr>
          <p:nvPr>
            <p:ph type="body" idx="3"/>
          </p:nvPr>
        </p:nvSpPr>
        <p:spPr>
          <a:xfrm>
            <a:off x="6556247"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49" name="Shape 149"/>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50" name="Shape 150"/>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667359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cSld name="Six Statement">
    <p:bg>
      <p:bgPr>
        <a:solidFill>
          <a:schemeClr val="accent2"/>
        </a:solidFill>
        <a:effectLst/>
      </p:bgPr>
    </p:bg>
    <p:spTree>
      <p:nvGrpSpPr>
        <p:cNvPr id="1" name="Shape 151"/>
        <p:cNvGrpSpPr/>
        <p:nvPr/>
      </p:nvGrpSpPr>
      <p:grpSpPr>
        <a:xfrm>
          <a:off x="0" y="0"/>
          <a:ext cx="0" cy="0"/>
          <a:chOff x="0" y="0"/>
          <a:chExt cx="0" cy="0"/>
        </a:xfrm>
      </p:grpSpPr>
      <p:sp>
        <p:nvSpPr>
          <p:cNvPr id="152" name="Shape 152"/>
          <p:cNvSpPr/>
          <p:nvPr/>
        </p:nvSpPr>
        <p:spPr>
          <a:xfrm>
            <a:off x="3054097" y="3419855"/>
            <a:ext cx="3035807" cy="3438143"/>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3" name="Shape 153"/>
          <p:cNvSpPr/>
          <p:nvPr/>
        </p:nvSpPr>
        <p:spPr>
          <a:xfrm>
            <a:off x="0" y="0"/>
            <a:ext cx="3054095" cy="3419855"/>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4" name="Shape 154"/>
          <p:cNvSpPr/>
          <p:nvPr/>
        </p:nvSpPr>
        <p:spPr>
          <a:xfrm>
            <a:off x="6089903" y="0"/>
            <a:ext cx="3054095" cy="3419855"/>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5" name="Shape 155"/>
          <p:cNvSpPr txBox="1">
            <a:spLocks noGrp="1"/>
          </p:cNvSpPr>
          <p:nvPr>
            <p:ph type="body" idx="1"/>
          </p:nvPr>
        </p:nvSpPr>
        <p:spPr>
          <a:xfrm>
            <a:off x="457200"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body" idx="2"/>
          </p:nvPr>
        </p:nvSpPr>
        <p:spPr>
          <a:xfrm>
            <a:off x="3502151"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body" idx="3"/>
          </p:nvPr>
        </p:nvSpPr>
        <p:spPr>
          <a:xfrm>
            <a:off x="6556247"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body" idx="4"/>
          </p:nvPr>
        </p:nvSpPr>
        <p:spPr>
          <a:xfrm>
            <a:off x="457200"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9" name="Shape 159"/>
          <p:cNvSpPr txBox="1">
            <a:spLocks noGrp="1"/>
          </p:cNvSpPr>
          <p:nvPr>
            <p:ph type="body" idx="5"/>
          </p:nvPr>
        </p:nvSpPr>
        <p:spPr>
          <a:xfrm>
            <a:off x="3502151"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0" name="Shape 160"/>
          <p:cNvSpPr txBox="1">
            <a:spLocks noGrp="1"/>
          </p:cNvSpPr>
          <p:nvPr>
            <p:ph type="body" idx="6"/>
          </p:nvPr>
        </p:nvSpPr>
        <p:spPr>
          <a:xfrm>
            <a:off x="6556247"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1" name="Shape 161"/>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62" name="Shape 162"/>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pic>
        <p:nvPicPr>
          <p:cNvPr id="163" name="Shape 163"/>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64" name="Shape 164"/>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939910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Text &amp; One Picture">
    <p:spTree>
      <p:nvGrpSpPr>
        <p:cNvPr id="1" name="Shape 165"/>
        <p:cNvGrpSpPr/>
        <p:nvPr/>
      </p:nvGrpSpPr>
      <p:grpSpPr>
        <a:xfrm>
          <a:off x="0" y="0"/>
          <a:ext cx="0" cy="0"/>
          <a:chOff x="0" y="0"/>
          <a:chExt cx="0" cy="0"/>
        </a:xfrm>
      </p:grpSpPr>
      <p:sp>
        <p:nvSpPr>
          <p:cNvPr id="166" name="Shape 16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67" name="Shape 16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68" name="Shape 168"/>
          <p:cNvSpPr txBox="1">
            <a:spLocks noGrp="1"/>
          </p:cNvSpPr>
          <p:nvPr>
            <p:ph type="body" idx="1"/>
          </p:nvPr>
        </p:nvSpPr>
        <p:spPr>
          <a:xfrm>
            <a:off x="457200" y="423004"/>
            <a:ext cx="2130551" cy="5746019"/>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2pPr>
            <a:lvl3pPr marL="0" marR="0" lvl="2"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230188" marR="0" lvl="3"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460375" marR="0" lvl="4" indent="-28575"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9" name="Shape 169"/>
          <p:cNvSpPr>
            <a:spLocks noGrp="1"/>
          </p:cNvSpPr>
          <p:nvPr>
            <p:ph type="pic" idx="2"/>
          </p:nvPr>
        </p:nvSpPr>
        <p:spPr>
          <a:xfrm>
            <a:off x="3369564" y="1371600"/>
            <a:ext cx="5317235" cy="3190342"/>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0" name="Shape 170"/>
          <p:cNvSpPr txBox="1">
            <a:spLocks noGrp="1"/>
          </p:cNvSpPr>
          <p:nvPr>
            <p:ph type="body" idx="3"/>
          </p:nvPr>
        </p:nvSpPr>
        <p:spPr>
          <a:xfrm>
            <a:off x="3369564" y="4663439"/>
            <a:ext cx="5317235"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36922641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Text &amp; Two Picture">
    <p:spTree>
      <p:nvGrpSpPr>
        <p:cNvPr id="1" name="Shape 171"/>
        <p:cNvGrpSpPr/>
        <p:nvPr/>
      </p:nvGrpSpPr>
      <p:grpSpPr>
        <a:xfrm>
          <a:off x="0" y="0"/>
          <a:ext cx="0" cy="0"/>
          <a:chOff x="0" y="0"/>
          <a:chExt cx="0" cy="0"/>
        </a:xfrm>
      </p:grpSpPr>
      <p:sp>
        <p:nvSpPr>
          <p:cNvPr id="172" name="Shape 17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73" name="Shape 17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74" name="Shape 174"/>
          <p:cNvSpPr txBox="1">
            <a:spLocks noGrp="1"/>
          </p:cNvSpPr>
          <p:nvPr>
            <p:ph type="body" idx="1"/>
          </p:nvPr>
        </p:nvSpPr>
        <p:spPr>
          <a:xfrm>
            <a:off x="457200" y="423004"/>
            <a:ext cx="2130551" cy="5746019"/>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2pPr>
            <a:lvl3pPr marL="0" marR="0" lvl="2"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230188" marR="0" lvl="3"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460375" marR="0" lvl="4" indent="-28575"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5" name="Shape 175"/>
          <p:cNvSpPr>
            <a:spLocks noGrp="1"/>
          </p:cNvSpPr>
          <p:nvPr>
            <p:ph type="pic" idx="2"/>
          </p:nvPr>
        </p:nvSpPr>
        <p:spPr>
          <a:xfrm>
            <a:off x="6281928"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6" name="Shape 176"/>
          <p:cNvSpPr>
            <a:spLocks noGrp="1"/>
          </p:cNvSpPr>
          <p:nvPr>
            <p:ph type="pic" idx="3"/>
          </p:nvPr>
        </p:nvSpPr>
        <p:spPr>
          <a:xfrm>
            <a:off x="3369564"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Shape 177"/>
          <p:cNvSpPr txBox="1">
            <a:spLocks noGrp="1"/>
          </p:cNvSpPr>
          <p:nvPr>
            <p:ph type="body" idx="4"/>
          </p:nvPr>
        </p:nvSpPr>
        <p:spPr>
          <a:xfrm>
            <a:off x="3369564"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8" name="Shape 178"/>
          <p:cNvSpPr txBox="1">
            <a:spLocks noGrp="1"/>
          </p:cNvSpPr>
          <p:nvPr>
            <p:ph type="body" idx="5"/>
          </p:nvPr>
        </p:nvSpPr>
        <p:spPr>
          <a:xfrm>
            <a:off x="6281928"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1028988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Three Picture">
    <p:spTree>
      <p:nvGrpSpPr>
        <p:cNvPr id="1" name="Shape 179"/>
        <p:cNvGrpSpPr/>
        <p:nvPr/>
      </p:nvGrpSpPr>
      <p:grpSpPr>
        <a:xfrm>
          <a:off x="0" y="0"/>
          <a:ext cx="0" cy="0"/>
          <a:chOff x="0" y="0"/>
          <a:chExt cx="0" cy="0"/>
        </a:xfrm>
      </p:grpSpPr>
      <p:sp>
        <p:nvSpPr>
          <p:cNvPr id="180" name="Shape 18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81" name="Shape 18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82" name="Shape 182"/>
          <p:cNvSpPr>
            <a:spLocks noGrp="1"/>
          </p:cNvSpPr>
          <p:nvPr>
            <p:ph type="pic" idx="2"/>
          </p:nvPr>
        </p:nvSpPr>
        <p:spPr>
          <a:xfrm>
            <a:off x="457200"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3" name="Shape 183"/>
          <p:cNvSpPr>
            <a:spLocks noGrp="1"/>
          </p:cNvSpPr>
          <p:nvPr>
            <p:ph type="pic" idx="3"/>
          </p:nvPr>
        </p:nvSpPr>
        <p:spPr>
          <a:xfrm>
            <a:off x="6281928"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4" name="Shape 184"/>
          <p:cNvSpPr>
            <a:spLocks noGrp="1"/>
          </p:cNvSpPr>
          <p:nvPr>
            <p:ph type="pic" idx="4"/>
          </p:nvPr>
        </p:nvSpPr>
        <p:spPr>
          <a:xfrm>
            <a:off x="3369564"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5" name="Shape 185"/>
          <p:cNvSpPr txBox="1">
            <a:spLocks noGrp="1"/>
          </p:cNvSpPr>
          <p:nvPr>
            <p:ph type="body" idx="1"/>
          </p:nvPr>
        </p:nvSpPr>
        <p:spPr>
          <a:xfrm>
            <a:off x="6281928"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body" idx="5"/>
          </p:nvPr>
        </p:nvSpPr>
        <p:spPr>
          <a:xfrm>
            <a:off x="457200"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body" idx="6"/>
          </p:nvPr>
        </p:nvSpPr>
        <p:spPr>
          <a:xfrm>
            <a:off x="3369564"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9093281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cSld name="Full-Screen Picture">
    <p:spTree>
      <p:nvGrpSpPr>
        <p:cNvPr id="1" name="Shape 188"/>
        <p:cNvGrpSpPr/>
        <p:nvPr/>
      </p:nvGrpSpPr>
      <p:grpSpPr>
        <a:xfrm>
          <a:off x="0" y="0"/>
          <a:ext cx="0" cy="0"/>
          <a:chOff x="0" y="0"/>
          <a:chExt cx="0" cy="0"/>
        </a:xfrm>
      </p:grpSpPr>
      <p:sp>
        <p:nvSpPr>
          <p:cNvPr id="189" name="Shape 189"/>
          <p:cNvSpPr>
            <a:spLocks noGrp="1"/>
          </p:cNvSpPr>
          <p:nvPr>
            <p:ph type="pic" idx="2"/>
          </p:nvPr>
        </p:nvSpPr>
        <p:spPr>
          <a:xfrm>
            <a:off x="0" y="0"/>
            <a:ext cx="9144000" cy="6858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0" name="Shape 19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91" name="Shape 19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92" name="Shape 192"/>
          <p:cNvSpPr txBox="1"/>
          <p:nvPr/>
        </p:nvSpPr>
        <p:spPr>
          <a:xfrm>
            <a:off x="4572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97711638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Thank You">
    <p:bg>
      <p:bgPr>
        <a:solidFill>
          <a:schemeClr val="accent2"/>
        </a:solidFill>
        <a:effectLst/>
      </p:bgPr>
    </p:bg>
    <p:spTree>
      <p:nvGrpSpPr>
        <p:cNvPr id="1" name="Shape 193"/>
        <p:cNvGrpSpPr/>
        <p:nvPr/>
      </p:nvGrpSpPr>
      <p:grpSpPr>
        <a:xfrm>
          <a:off x="0" y="0"/>
          <a:ext cx="0" cy="0"/>
          <a:chOff x="0" y="0"/>
          <a:chExt cx="0" cy="0"/>
        </a:xfrm>
      </p:grpSpPr>
      <p:grpSp>
        <p:nvGrpSpPr>
          <p:cNvPr id="194" name="Shape 194"/>
          <p:cNvGrpSpPr/>
          <p:nvPr/>
        </p:nvGrpSpPr>
        <p:grpSpPr>
          <a:xfrm>
            <a:off x="2514600" y="1280160"/>
            <a:ext cx="4114800" cy="4114800"/>
            <a:chOff x="2514600" y="365760"/>
            <a:chExt cx="4114800" cy="4114800"/>
          </a:xfrm>
        </p:grpSpPr>
        <p:sp>
          <p:nvSpPr>
            <p:cNvPr id="195" name="Shape 195"/>
            <p:cNvSpPr/>
            <p:nvPr/>
          </p:nvSpPr>
          <p:spPr>
            <a:xfrm>
              <a:off x="2514600" y="365760"/>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96" name="Shape 196"/>
            <p:cNvSpPr/>
            <p:nvPr/>
          </p:nvSpPr>
          <p:spPr>
            <a:xfrm>
              <a:off x="2514600" y="365760"/>
              <a:ext cx="4114800" cy="4114800"/>
            </a:xfrm>
            <a:prstGeom prst="ellipse">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197" name="Shape 197"/>
          <p:cNvSpPr txBox="1"/>
          <p:nvPr/>
        </p:nvSpPr>
        <p:spPr>
          <a:xfrm>
            <a:off x="3154680" y="2103119"/>
            <a:ext cx="2834640" cy="2468880"/>
          </a:xfrm>
          <a:prstGeom prst="rect">
            <a:avLst/>
          </a:prstGeom>
          <a:noFill/>
          <a:ln>
            <a:noFill/>
          </a:ln>
        </p:spPr>
        <p:txBody>
          <a:bodyPr wrap="square" lIns="0" tIns="0" rIns="0" bIns="0" anchor="ctr" anchorCtr="0">
            <a:noAutofit/>
          </a:bodyPr>
          <a:lstStyle/>
          <a:p>
            <a:pPr algn="ctr" defTabSz="914400">
              <a:lnSpc>
                <a:spcPct val="90000"/>
              </a:lnSpc>
              <a:buClr>
                <a:srgbClr val="CC050A"/>
              </a:buClr>
              <a:buSzPct val="25000"/>
              <a:buFont typeface="Arial"/>
              <a:buNone/>
            </a:pPr>
            <a:r>
              <a:rPr lang="en-US" sz="4000" b="1" kern="0">
                <a:solidFill>
                  <a:srgbClr val="CC050A"/>
                </a:solidFill>
                <a:latin typeface="Arial"/>
                <a:ea typeface="Arial"/>
                <a:cs typeface="Arial"/>
                <a:sym typeface="Arial"/>
              </a:rPr>
              <a:t>Thank you.</a:t>
            </a:r>
          </a:p>
        </p:txBody>
      </p:sp>
      <p:sp>
        <p:nvSpPr>
          <p:cNvPr id="198" name="Shape 198"/>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99" name="Shape 199"/>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52676433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457200" y="1463675"/>
            <a:ext cx="7086600" cy="4706938"/>
          </a:xfrm>
          <a:prstGeom prst="rect">
            <a:avLst/>
          </a:prstGeom>
          <a:noFill/>
          <a:ln>
            <a:noFill/>
          </a:ln>
        </p:spPr>
        <p:txBody>
          <a:bodyPr wrap="square" lIns="91425" tIns="91425" rIns="91425" bIns="91425" anchor="t" anchorCtr="0"/>
          <a:lstStyle>
            <a:lvl1pPr marL="0" marR="0" lvl="0" indent="0" algn="l" rtl="0">
              <a:lnSpc>
                <a:spcPct val="100000"/>
              </a:lnSpc>
              <a:spcBef>
                <a:spcPts val="12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12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dt" idx="10"/>
          </p:nvPr>
        </p:nvSpPr>
        <p:spPr>
          <a:xfrm>
            <a:off x="7543800" y="6414532"/>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203" name="Shape 203"/>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cxnSp>
        <p:nvCxnSpPr>
          <p:cNvPr id="204" name="Shape 204"/>
          <p:cNvCxnSpPr/>
          <p:nvPr/>
        </p:nvCxnSpPr>
        <p:spPr>
          <a:xfrm>
            <a:off x="457200" y="457200"/>
            <a:ext cx="8229600" cy="0"/>
          </a:xfrm>
          <a:prstGeom prst="straightConnector1">
            <a:avLst/>
          </a:prstGeom>
          <a:noFill/>
          <a:ln w="47625" cap="flat" cmpd="sng">
            <a:solidFill>
              <a:schemeClr val="dk1"/>
            </a:solidFill>
            <a:prstDash val="solid"/>
            <a:round/>
            <a:headEnd type="none" w="med" len="med"/>
            <a:tailEnd type="none" w="med" len="med"/>
          </a:ln>
        </p:spPr>
      </p:cxnSp>
      <p:sp>
        <p:nvSpPr>
          <p:cNvPr id="205" name="Shape 205"/>
          <p:cNvSpPr txBox="1">
            <a:spLocks noGrp="1"/>
          </p:cNvSpPr>
          <p:nvPr>
            <p:ph type="title"/>
          </p:nvPr>
        </p:nvSpPr>
        <p:spPr>
          <a:xfrm>
            <a:off x="457200" y="594360"/>
            <a:ext cx="7086600" cy="685799"/>
          </a:xfrm>
          <a:prstGeom prst="rect">
            <a:avLst/>
          </a:prstGeom>
          <a:noFill/>
          <a:ln>
            <a:noFill/>
          </a:ln>
        </p:spPr>
        <p:txBody>
          <a:bodyPr wrap="square" lIns="91425" tIns="91425" rIns="91425" bIns="91425" anchor="t" anchorCtr="0"/>
          <a:lstStyle>
            <a:lvl1pPr marL="0" marR="0" lvl="0" indent="0" algn="l" rtl="0">
              <a:lnSpc>
                <a:spcPct val="8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Tree>
    <p:extLst>
      <p:ext uri="{BB962C8B-B14F-4D97-AF65-F5344CB8AC3E}">
        <p14:creationId xmlns:p14="http://schemas.microsoft.com/office/powerpoint/2010/main" val="294854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21747429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Title Slide White">
    <p:spTree>
      <p:nvGrpSpPr>
        <p:cNvPr id="1" name="Shape 206"/>
        <p:cNvGrpSpPr/>
        <p:nvPr/>
      </p:nvGrpSpPr>
      <p:grpSpPr>
        <a:xfrm>
          <a:off x="0" y="0"/>
          <a:ext cx="0" cy="0"/>
          <a:chOff x="0" y="0"/>
          <a:chExt cx="0" cy="0"/>
        </a:xfrm>
      </p:grpSpPr>
      <p:sp>
        <p:nvSpPr>
          <p:cNvPr id="207" name="Shape 207"/>
          <p:cNvSpPr txBox="1">
            <a:spLocks noGrp="1"/>
          </p:cNvSpPr>
          <p:nvPr>
            <p:ph type="ctrTitle"/>
          </p:nvPr>
        </p:nvSpPr>
        <p:spPr>
          <a:xfrm>
            <a:off x="457200" y="1463040"/>
            <a:ext cx="4114800" cy="1737359"/>
          </a:xfrm>
          <a:prstGeom prst="rect">
            <a:avLst/>
          </a:prstGeom>
          <a:noFill/>
          <a:ln>
            <a:noFill/>
          </a:ln>
        </p:spPr>
        <p:txBody>
          <a:bodyPr wrap="square" lIns="91425" tIns="91425" rIns="91425" bIns="91425" anchor="t" anchorCtr="0"/>
          <a:lstStyle>
            <a:lvl1pPr marL="0" marR="0" lvl="0" indent="0" algn="l" rtl="0">
              <a:lnSpc>
                <a:spcPct val="80000"/>
              </a:lnSpc>
              <a:spcBef>
                <a:spcPts val="0"/>
              </a:spcBef>
              <a:spcAft>
                <a:spcPts val="0"/>
              </a:spcAft>
              <a:buClr>
                <a:schemeClr val="dk1"/>
              </a:buClr>
              <a:buFont typeface="Arial"/>
              <a:buNone/>
              <a:defRPr sz="4000" b="1"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8" name="Shape 208"/>
          <p:cNvSpPr txBox="1">
            <a:spLocks noGrp="1"/>
          </p:cNvSpPr>
          <p:nvPr>
            <p:ph type="subTitle" idx="1"/>
          </p:nvPr>
        </p:nvSpPr>
        <p:spPr>
          <a:xfrm>
            <a:off x="457200" y="3291839"/>
            <a:ext cx="4114800" cy="1371599"/>
          </a:xfrm>
          <a:prstGeom prst="rect">
            <a:avLst/>
          </a:prstGeom>
          <a:noFill/>
          <a:ln>
            <a:noFill/>
          </a:ln>
        </p:spPr>
        <p:txBody>
          <a:bodyPr wrap="square" lIns="91425" tIns="91425" rIns="91425" bIns="91425" anchor="t" anchorCtr="0"/>
          <a:lstStyle>
            <a:lvl1pPr marL="0" marR="0" lvl="0" indent="0" algn="l" rtl="0">
              <a:lnSpc>
                <a:spcPct val="80000"/>
              </a:lnSpc>
              <a:spcBef>
                <a:spcPts val="9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13668184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Blank - No Logo">
    <p:spTree>
      <p:nvGrpSpPr>
        <p:cNvPr id="1" name="Shape 209"/>
        <p:cNvGrpSpPr/>
        <p:nvPr/>
      </p:nvGrpSpPr>
      <p:grpSpPr>
        <a:xfrm>
          <a:off x="0" y="0"/>
          <a:ext cx="0" cy="0"/>
          <a:chOff x="0" y="0"/>
          <a:chExt cx="0" cy="0"/>
        </a:xfrm>
      </p:grpSpPr>
      <p:sp>
        <p:nvSpPr>
          <p:cNvPr id="210" name="Shape 210"/>
          <p:cNvSpPr txBox="1">
            <a:spLocks noGrp="1"/>
          </p:cNvSpPr>
          <p:nvPr>
            <p:ph type="ftr" idx="11"/>
          </p:nvPr>
        </p:nvSpPr>
        <p:spPr>
          <a:xfrm>
            <a:off x="2057400" y="6419087"/>
            <a:ext cx="4041648"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Font typeface="Arial Narrow"/>
              <a:buNone/>
              <a:defRPr sz="700" b="0" i="0" u="none" strike="noStrike" cap="none">
                <a:solidFill>
                  <a:schemeClr val="dk2"/>
                </a:solidFill>
                <a:latin typeface="Arial Narrow"/>
                <a:ea typeface="Arial Narrow"/>
                <a:cs typeface="Arial Narrow"/>
                <a:sym typeface="Arial Narrow"/>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defTabSz="914400">
              <a:buClr>
                <a:srgbClr val="333333"/>
              </a:buClr>
            </a:pPr>
            <a:endParaRPr kern="0">
              <a:solidFill>
                <a:srgbClr val="333333"/>
              </a:solidFill>
            </a:endParaRPr>
          </a:p>
        </p:txBody>
      </p:sp>
    </p:spTree>
    <p:extLst>
      <p:ext uri="{BB962C8B-B14F-4D97-AF65-F5344CB8AC3E}">
        <p14:creationId xmlns:p14="http://schemas.microsoft.com/office/powerpoint/2010/main" val="1782514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4"/>
          <p:cNvSpPr txBox="1">
            <a:spLocks/>
          </p:cNvSpPr>
          <p:nvPr userDrawn="1"/>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p:cNvSpPr txBox="1">
            <a:spLocks/>
          </p:cNvSpPr>
          <p:nvPr userDrawn="1"/>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smtClean="0"/>
              <a:t>Month 00, 0000</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pic>
        <p:nvPicPr>
          <p:cNvPr id="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Footer Placeholder 4"/>
          <p:cNvSpPr txBox="1">
            <a:spLocks/>
          </p:cNvSpPr>
          <p:nvPr userDrawn="1"/>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
        <p:nvSpPr>
          <p:cNvPr id="8" name="Footer Placeholder 4"/>
          <p:cNvSpPr txBox="1">
            <a:spLocks/>
          </p:cNvSpPr>
          <p:nvPr userDrawn="1"/>
        </p:nvSpPr>
        <p:spPr>
          <a:xfrm>
            <a:off x="4572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Slide">
    <p:bg>
      <p:bgPr>
        <a:solidFill>
          <a:schemeClr val="accent2"/>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8" name="Shape 18"/>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2837114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423004"/>
            <a:ext cx="7086600" cy="4572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 name="Shape 21"/>
          <p:cNvSpPr txBox="1">
            <a:spLocks noGrp="1"/>
          </p:cNvSpPr>
          <p:nvPr>
            <p:ph type="body" idx="1"/>
          </p:nvPr>
        </p:nvSpPr>
        <p:spPr>
          <a:xfrm>
            <a:off x="457200" y="1371600"/>
            <a:ext cx="7086600" cy="4800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23" name="Shape 2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485069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Green">
    <p:bg>
      <p:bgPr>
        <a:solidFill>
          <a:schemeClr val="accent2"/>
        </a:solidFill>
        <a:effectLst/>
      </p:bgPr>
    </p:bg>
    <p:spTree>
      <p:nvGrpSpPr>
        <p:cNvPr id="1" name="Shape 24"/>
        <p:cNvGrpSpPr/>
        <p:nvPr/>
      </p:nvGrpSpPr>
      <p:grpSpPr>
        <a:xfrm>
          <a:off x="0" y="0"/>
          <a:ext cx="0" cy="0"/>
          <a:chOff x="0" y="0"/>
          <a:chExt cx="0" cy="0"/>
        </a:xfrm>
      </p:grpSpPr>
      <p:sp>
        <p:nvSpPr>
          <p:cNvPr id="25" name="Shape 25"/>
          <p:cNvSpPr/>
          <p:nvPr/>
        </p:nvSpPr>
        <p:spPr>
          <a:xfrm>
            <a:off x="0" y="0"/>
            <a:ext cx="9144000" cy="4572000"/>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26" name="Shape 26"/>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7" name="Shape 27"/>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12142992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Slide Blue">
    <p:bg>
      <p:bgPr>
        <a:solidFill>
          <a:schemeClr val="accent2"/>
        </a:solidFill>
        <a:effectLst/>
      </p:bgPr>
    </p:bg>
    <p:spTree>
      <p:nvGrpSpPr>
        <p:cNvPr id="1" name="Shape 28"/>
        <p:cNvGrpSpPr/>
        <p:nvPr/>
      </p:nvGrpSpPr>
      <p:grpSpPr>
        <a:xfrm>
          <a:off x="0" y="0"/>
          <a:ext cx="0" cy="0"/>
          <a:chOff x="0" y="0"/>
          <a:chExt cx="0" cy="0"/>
        </a:xfrm>
      </p:grpSpPr>
      <p:sp>
        <p:nvSpPr>
          <p:cNvPr id="29" name="Shape 29"/>
          <p:cNvSpPr/>
          <p:nvPr/>
        </p:nvSpPr>
        <p:spPr>
          <a:xfrm>
            <a:off x="0" y="0"/>
            <a:ext cx="9144000" cy="4572000"/>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0" name="Shape 30"/>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1" name="Shape 31"/>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1890113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Yellow">
    <p:bg>
      <p:bgPr>
        <a:solidFill>
          <a:schemeClr val="accent2"/>
        </a:solidFill>
        <a:effectLst/>
      </p:bgPr>
    </p:bg>
    <p:spTree>
      <p:nvGrpSpPr>
        <p:cNvPr id="1" name="Shape 32"/>
        <p:cNvGrpSpPr/>
        <p:nvPr/>
      </p:nvGrpSpPr>
      <p:grpSpPr>
        <a:xfrm>
          <a:off x="0" y="0"/>
          <a:ext cx="0" cy="0"/>
          <a:chOff x="0" y="0"/>
          <a:chExt cx="0" cy="0"/>
        </a:xfrm>
      </p:grpSpPr>
      <p:sp>
        <p:nvSpPr>
          <p:cNvPr id="33" name="Shape 33"/>
          <p:cNvSpPr/>
          <p:nvPr/>
        </p:nvSpPr>
        <p:spPr>
          <a:xfrm>
            <a:off x="0" y="0"/>
            <a:ext cx="9144000" cy="4572000"/>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4" name="Shape 34"/>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5" name="Shape 35"/>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12856436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Slide Orange">
    <p:bg>
      <p:bgPr>
        <a:solidFill>
          <a:schemeClr val="accent2"/>
        </a:solidFill>
        <a:effectLst/>
      </p:bgPr>
    </p:bg>
    <p:spTree>
      <p:nvGrpSpPr>
        <p:cNvPr id="1" name="Shape 36"/>
        <p:cNvGrpSpPr/>
        <p:nvPr/>
      </p:nvGrpSpPr>
      <p:grpSpPr>
        <a:xfrm>
          <a:off x="0" y="0"/>
          <a:ext cx="0" cy="0"/>
          <a:chOff x="0" y="0"/>
          <a:chExt cx="0" cy="0"/>
        </a:xfrm>
      </p:grpSpPr>
      <p:sp>
        <p:nvSpPr>
          <p:cNvPr id="37" name="Shape 37"/>
          <p:cNvSpPr/>
          <p:nvPr/>
        </p:nvSpPr>
        <p:spPr>
          <a:xfrm>
            <a:off x="0" y="0"/>
            <a:ext cx="9144000" cy="4572000"/>
          </a:xfrm>
          <a:prstGeom prst="rect">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8" name="Shape 38"/>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9" name="Shape 39"/>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25587475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423004"/>
            <a:ext cx="7086600" cy="4572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2" name="Shape 42"/>
          <p:cNvSpPr txBox="1">
            <a:spLocks noGrp="1"/>
          </p:cNvSpPr>
          <p:nvPr>
            <p:ph type="body" idx="1"/>
          </p:nvPr>
        </p:nvSpPr>
        <p:spPr>
          <a:xfrm>
            <a:off x="457200" y="1371600"/>
            <a:ext cx="7086600" cy="4800600"/>
          </a:xfrm>
          <a:prstGeom prst="rect">
            <a:avLst/>
          </a:prstGeom>
          <a:noFill/>
          <a:ln>
            <a:noFill/>
          </a:ln>
        </p:spPr>
        <p:txBody>
          <a:bodyPr wrap="square" lIns="91425" tIns="91425" rIns="91425" bIns="91425" anchor="t" anchorCtr="0"/>
          <a:lstStyle>
            <a:lvl1pPr marL="342900" marR="0" lvl="0" indent="-63500" algn="l" rtl="0">
              <a:lnSpc>
                <a:spcPct val="100000"/>
              </a:lnSpc>
              <a:spcBef>
                <a:spcPts val="900"/>
              </a:spcBef>
              <a:spcAft>
                <a:spcPts val="0"/>
              </a:spcAft>
              <a:buClr>
                <a:schemeClr val="dk1"/>
              </a:buClr>
              <a:buSzPct val="100000"/>
              <a:buFont typeface="Arial"/>
              <a:buAutoNum type="arabicPeriod"/>
              <a:defRPr sz="22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44" name="Shape 4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23347900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wo-Line Title and Content">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57200" y="1691640"/>
            <a:ext cx="7086600" cy="448056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title"/>
          </p:nvPr>
        </p:nvSpPr>
        <p:spPr>
          <a:xfrm>
            <a:off x="457200" y="423004"/>
            <a:ext cx="7086600" cy="9144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49" name="Shape 49"/>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41496669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ection Header">
    <p:bg>
      <p:bgPr>
        <a:solidFill>
          <a:schemeClr val="accent2"/>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2514600" y="1280160"/>
            <a:ext cx="4114800" cy="4114800"/>
            <a:chOff x="2514600" y="365760"/>
            <a:chExt cx="4114800" cy="4114800"/>
          </a:xfrm>
        </p:grpSpPr>
        <p:sp>
          <p:nvSpPr>
            <p:cNvPr id="52" name="Shape 52"/>
            <p:cNvSpPr/>
            <p:nvPr/>
          </p:nvSpPr>
          <p:spPr>
            <a:xfrm>
              <a:off x="2514600" y="365760"/>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53" name="Shape 53"/>
            <p:cNvSpPr/>
            <p:nvPr/>
          </p:nvSpPr>
          <p:spPr>
            <a:xfrm>
              <a:off x="2514600" y="365760"/>
              <a:ext cx="4114800" cy="4114800"/>
            </a:xfrm>
            <a:prstGeom prst="ellipse">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54" name="Shape 54"/>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5" name="Shape 5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56" name="Shape 5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332886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Header Green">
    <p:bg>
      <p:bgPr>
        <a:solidFill>
          <a:schemeClr val="accent2"/>
        </a:solidFill>
        <a:effectLst/>
      </p:bgPr>
    </p:bg>
    <p:spTree>
      <p:nvGrpSpPr>
        <p:cNvPr id="1" name="Shape 57"/>
        <p:cNvGrpSpPr/>
        <p:nvPr/>
      </p:nvGrpSpPr>
      <p:grpSpPr>
        <a:xfrm>
          <a:off x="0" y="0"/>
          <a:ext cx="0" cy="0"/>
          <a:chOff x="0" y="0"/>
          <a:chExt cx="0" cy="0"/>
        </a:xfrm>
      </p:grpSpPr>
      <p:grpSp>
        <p:nvGrpSpPr>
          <p:cNvPr id="58" name="Shape 58"/>
          <p:cNvGrpSpPr/>
          <p:nvPr/>
        </p:nvGrpSpPr>
        <p:grpSpPr>
          <a:xfrm>
            <a:off x="2514600" y="1280159"/>
            <a:ext cx="4114800" cy="4114800"/>
            <a:chOff x="2514600" y="1280159"/>
            <a:chExt cx="4114800" cy="4114800"/>
          </a:xfrm>
        </p:grpSpPr>
        <p:sp>
          <p:nvSpPr>
            <p:cNvPr id="59" name="Shape 59"/>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60" name="Shape 60"/>
            <p:cNvSpPr/>
            <p:nvPr/>
          </p:nvSpPr>
          <p:spPr>
            <a:xfrm>
              <a:off x="2514600" y="1280159"/>
              <a:ext cx="4114800" cy="4114800"/>
            </a:xfrm>
            <a:prstGeom prst="ellipse">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61" name="Shape 61"/>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2" name="Shape 6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63" name="Shape 6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41433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Section Header Blue">
    <p:bg>
      <p:bgPr>
        <a:solidFill>
          <a:schemeClr val="accent2"/>
        </a:solidFill>
        <a:effectLst/>
      </p:bgPr>
    </p:bg>
    <p:spTree>
      <p:nvGrpSpPr>
        <p:cNvPr id="1" name="Shape 64"/>
        <p:cNvGrpSpPr/>
        <p:nvPr/>
      </p:nvGrpSpPr>
      <p:grpSpPr>
        <a:xfrm>
          <a:off x="0" y="0"/>
          <a:ext cx="0" cy="0"/>
          <a:chOff x="0" y="0"/>
          <a:chExt cx="0" cy="0"/>
        </a:xfrm>
      </p:grpSpPr>
      <p:grpSp>
        <p:nvGrpSpPr>
          <p:cNvPr id="65" name="Shape 65"/>
          <p:cNvGrpSpPr/>
          <p:nvPr/>
        </p:nvGrpSpPr>
        <p:grpSpPr>
          <a:xfrm>
            <a:off x="2514600" y="1280159"/>
            <a:ext cx="4114800" cy="4114800"/>
            <a:chOff x="2514600" y="1280159"/>
            <a:chExt cx="4114800" cy="4114800"/>
          </a:xfrm>
        </p:grpSpPr>
        <p:sp>
          <p:nvSpPr>
            <p:cNvPr id="66" name="Shape 66"/>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67" name="Shape 67"/>
            <p:cNvSpPr/>
            <p:nvPr/>
          </p:nvSpPr>
          <p:spPr>
            <a:xfrm>
              <a:off x="2514600" y="1280159"/>
              <a:ext cx="4114800" cy="4114800"/>
            </a:xfrm>
            <a:prstGeom prst="ellipse">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68" name="Shape 68"/>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9" name="Shape 69"/>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70" name="Shape 70"/>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25007569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Section Header Yellow">
    <p:bg>
      <p:bgPr>
        <a:solidFill>
          <a:schemeClr val="accent2"/>
        </a:solidFill>
        <a:effectLst/>
      </p:bgPr>
    </p:bg>
    <p:spTree>
      <p:nvGrpSpPr>
        <p:cNvPr id="1" name="Shape 71"/>
        <p:cNvGrpSpPr/>
        <p:nvPr/>
      </p:nvGrpSpPr>
      <p:grpSpPr>
        <a:xfrm>
          <a:off x="0" y="0"/>
          <a:ext cx="0" cy="0"/>
          <a:chOff x="0" y="0"/>
          <a:chExt cx="0" cy="0"/>
        </a:xfrm>
      </p:grpSpPr>
      <p:grpSp>
        <p:nvGrpSpPr>
          <p:cNvPr id="72" name="Shape 72"/>
          <p:cNvGrpSpPr/>
          <p:nvPr/>
        </p:nvGrpSpPr>
        <p:grpSpPr>
          <a:xfrm>
            <a:off x="2514600" y="1280159"/>
            <a:ext cx="4114800" cy="4114800"/>
            <a:chOff x="2514600" y="1280159"/>
            <a:chExt cx="4114800" cy="4114800"/>
          </a:xfrm>
        </p:grpSpPr>
        <p:sp>
          <p:nvSpPr>
            <p:cNvPr id="73" name="Shape 73"/>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74" name="Shape 74"/>
            <p:cNvSpPr/>
            <p:nvPr/>
          </p:nvSpPr>
          <p:spPr>
            <a:xfrm>
              <a:off x="2514600" y="1280159"/>
              <a:ext cx="4114800" cy="4114800"/>
            </a:xfrm>
            <a:prstGeom prst="ellipse">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75" name="Shape 75"/>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6" name="Shape 7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77" name="Shape 7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41507871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Section Header Orange">
    <p:bg>
      <p:bgPr>
        <a:solidFill>
          <a:schemeClr val="accent2"/>
        </a:solidFill>
        <a:effectLst/>
      </p:bgPr>
    </p:bg>
    <p:spTree>
      <p:nvGrpSpPr>
        <p:cNvPr id="1" name="Shape 78"/>
        <p:cNvGrpSpPr/>
        <p:nvPr/>
      </p:nvGrpSpPr>
      <p:grpSpPr>
        <a:xfrm>
          <a:off x="0" y="0"/>
          <a:ext cx="0" cy="0"/>
          <a:chOff x="0" y="0"/>
          <a:chExt cx="0" cy="0"/>
        </a:xfrm>
      </p:grpSpPr>
      <p:grpSp>
        <p:nvGrpSpPr>
          <p:cNvPr id="79" name="Shape 79"/>
          <p:cNvGrpSpPr/>
          <p:nvPr/>
        </p:nvGrpSpPr>
        <p:grpSpPr>
          <a:xfrm>
            <a:off x="2514600" y="1280159"/>
            <a:ext cx="4114800" cy="4114800"/>
            <a:chOff x="2514600" y="1280159"/>
            <a:chExt cx="4114800" cy="4114800"/>
          </a:xfrm>
        </p:grpSpPr>
        <p:sp>
          <p:nvSpPr>
            <p:cNvPr id="80" name="Shape 80"/>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81" name="Shape 81"/>
            <p:cNvSpPr/>
            <p:nvPr/>
          </p:nvSpPr>
          <p:spPr>
            <a:xfrm>
              <a:off x="2514600" y="1280159"/>
              <a:ext cx="4114800" cy="4114800"/>
            </a:xfrm>
            <a:prstGeom prst="ellipse">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82" name="Shape 82"/>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3" name="Shape 83"/>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84" name="Shape 8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3975584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Alternate Section Header">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7" name="Shape 87"/>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88" name="Shape 88"/>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89" name="Shape 89"/>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266280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lternate Section Header Green">
    <p:bg>
      <p:bgPr>
        <a:solidFill>
          <a:schemeClr val="accent2"/>
        </a:solidFill>
        <a:effectLst/>
      </p:bgPr>
    </p:bg>
    <p:spTree>
      <p:nvGrpSpPr>
        <p:cNvPr id="1" name="Shape 90"/>
        <p:cNvGrpSpPr/>
        <p:nvPr/>
      </p:nvGrpSpPr>
      <p:grpSpPr>
        <a:xfrm>
          <a:off x="0" y="0"/>
          <a:ext cx="0" cy="0"/>
          <a:chOff x="0" y="0"/>
          <a:chExt cx="0" cy="0"/>
        </a:xfrm>
      </p:grpSpPr>
      <p:sp>
        <p:nvSpPr>
          <p:cNvPr id="91" name="Shape 91"/>
          <p:cNvSpPr/>
          <p:nvPr/>
        </p:nvSpPr>
        <p:spPr>
          <a:xfrm>
            <a:off x="0" y="0"/>
            <a:ext cx="9144000" cy="4572000"/>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92" name="Shape 92"/>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3" name="Shape 93"/>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94" name="Shape 9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95" name="Shape 95"/>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179919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Alternate Section Header Blue">
    <p:bg>
      <p:bgPr>
        <a:solidFill>
          <a:schemeClr val="accent2"/>
        </a:solidFill>
        <a:effectLst/>
      </p:bgPr>
    </p:bg>
    <p:spTree>
      <p:nvGrpSpPr>
        <p:cNvPr id="1" name="Shape 96"/>
        <p:cNvGrpSpPr/>
        <p:nvPr/>
      </p:nvGrpSpPr>
      <p:grpSpPr>
        <a:xfrm>
          <a:off x="0" y="0"/>
          <a:ext cx="0" cy="0"/>
          <a:chOff x="0" y="0"/>
          <a:chExt cx="0" cy="0"/>
        </a:xfrm>
      </p:grpSpPr>
      <p:sp>
        <p:nvSpPr>
          <p:cNvPr id="97" name="Shape 97"/>
          <p:cNvSpPr/>
          <p:nvPr/>
        </p:nvSpPr>
        <p:spPr>
          <a:xfrm>
            <a:off x="0" y="0"/>
            <a:ext cx="9144000" cy="4572000"/>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98" name="Shape 98"/>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9" name="Shape 99"/>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00" name="Shape 100"/>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01" name="Shape 101"/>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712429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lternate Section Header Yellow">
    <p:bg>
      <p:bgPr>
        <a:solidFill>
          <a:schemeClr val="accent2"/>
        </a:solidFill>
        <a:effectLst/>
      </p:bgPr>
    </p:bg>
    <p:spTree>
      <p:nvGrpSpPr>
        <p:cNvPr id="1" name="Shape 102"/>
        <p:cNvGrpSpPr/>
        <p:nvPr/>
      </p:nvGrpSpPr>
      <p:grpSpPr>
        <a:xfrm>
          <a:off x="0" y="0"/>
          <a:ext cx="0" cy="0"/>
          <a:chOff x="0" y="0"/>
          <a:chExt cx="0" cy="0"/>
        </a:xfrm>
      </p:grpSpPr>
      <p:sp>
        <p:nvSpPr>
          <p:cNvPr id="103" name="Shape 103"/>
          <p:cNvSpPr/>
          <p:nvPr/>
        </p:nvSpPr>
        <p:spPr>
          <a:xfrm>
            <a:off x="0" y="0"/>
            <a:ext cx="9144000" cy="4572000"/>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04" name="Shape 104"/>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05" name="Shape 10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06" name="Shape 10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07" name="Shape 107"/>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164598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Alternate Section Header Orange">
    <p:bg>
      <p:bgPr>
        <a:solidFill>
          <a:schemeClr val="accent2"/>
        </a:solidFill>
        <a:effectLst/>
      </p:bgPr>
    </p:bg>
    <p:spTree>
      <p:nvGrpSpPr>
        <p:cNvPr id="1" name="Shape 108"/>
        <p:cNvGrpSpPr/>
        <p:nvPr/>
      </p:nvGrpSpPr>
      <p:grpSpPr>
        <a:xfrm>
          <a:off x="0" y="0"/>
          <a:ext cx="0" cy="0"/>
          <a:chOff x="0" y="0"/>
          <a:chExt cx="0" cy="0"/>
        </a:xfrm>
      </p:grpSpPr>
      <p:sp>
        <p:nvSpPr>
          <p:cNvPr id="109" name="Shape 109"/>
          <p:cNvSpPr/>
          <p:nvPr/>
        </p:nvSpPr>
        <p:spPr>
          <a:xfrm>
            <a:off x="0" y="0"/>
            <a:ext cx="9144000" cy="4572000"/>
          </a:xfrm>
          <a:prstGeom prst="rect">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10" name="Shape 110"/>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1" name="Shape 111"/>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12" name="Shape 112"/>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13" name="Shape 113"/>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10416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Statemen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403577"/>
            <a:ext cx="5632704"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6" name="Shape 11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17" name="Shape 11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4494261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cSld name="One Statement &amp; Picture">
    <p:spTree>
      <p:nvGrpSpPr>
        <p:cNvPr id="1" name="Shape 118"/>
        <p:cNvGrpSpPr/>
        <p:nvPr/>
      </p:nvGrpSpPr>
      <p:grpSpPr>
        <a:xfrm>
          <a:off x="0" y="0"/>
          <a:ext cx="0" cy="0"/>
          <a:chOff x="0" y="0"/>
          <a:chExt cx="0" cy="0"/>
        </a:xfrm>
      </p:grpSpPr>
      <p:sp>
        <p:nvSpPr>
          <p:cNvPr id="119" name="Shape 119"/>
          <p:cNvSpPr>
            <a:spLocks noGrp="1"/>
          </p:cNvSpPr>
          <p:nvPr>
            <p:ph type="pic" idx="2"/>
          </p:nvPr>
        </p:nvSpPr>
        <p:spPr>
          <a:xfrm>
            <a:off x="3044951" y="0"/>
            <a:ext cx="6099047" cy="6858000"/>
          </a:xfrm>
          <a:prstGeom prst="rect">
            <a:avLst/>
          </a:prstGeom>
          <a:noFill/>
          <a:ln>
            <a:noFill/>
          </a:ln>
        </p:spPr>
        <p:txBody>
          <a:bodyPr wrap="square" lIns="91425" tIns="91425" rIns="91425" bIns="91425" anchor="ctr" anchorCtr="0"/>
          <a:lstStyle>
            <a:lvl1pPr marL="0" marR="0" lvl="0" indent="0" algn="ctr" rtl="0">
              <a:lnSpc>
                <a:spcPct val="100000"/>
              </a:lnSpc>
              <a:spcBef>
                <a:spcPts val="60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21" name="Shape 12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22" name="Shape 122"/>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23" name="Shape 123"/>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24" name="Shape 124"/>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0150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One Statement &amp; Content">
    <p:bg>
      <p:bgPr>
        <a:solidFill>
          <a:schemeClr val="accent2"/>
        </a:solidFill>
        <a:effectLst/>
      </p:bgPr>
    </p:bg>
    <p:spTree>
      <p:nvGrpSpPr>
        <p:cNvPr id="1" name="Shape 125"/>
        <p:cNvGrpSpPr/>
        <p:nvPr/>
      </p:nvGrpSpPr>
      <p:grpSpPr>
        <a:xfrm>
          <a:off x="0" y="0"/>
          <a:ext cx="0" cy="0"/>
          <a:chOff x="0" y="0"/>
          <a:chExt cx="0" cy="0"/>
        </a:xfrm>
      </p:grpSpPr>
      <p:sp>
        <p:nvSpPr>
          <p:cNvPr id="126" name="Shape 126"/>
          <p:cNvSpPr/>
          <p:nvPr/>
        </p:nvSpPr>
        <p:spPr>
          <a:xfrm>
            <a:off x="3054096" y="-1"/>
            <a:ext cx="6089904" cy="6858002"/>
          </a:xfrm>
          <a:prstGeom prst="rect">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27" name="Shape 127"/>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28" name="Shape 128"/>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29" name="Shape 129"/>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body" idx="2"/>
          </p:nvPr>
        </p:nvSpPr>
        <p:spPr>
          <a:xfrm>
            <a:off x="3511296" y="457199"/>
            <a:ext cx="5175503" cy="5711824"/>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31" name="Shape 131"/>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32" name="Shape 132"/>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5030604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One Statement &amp; Chart">
    <p:bg>
      <p:bgPr>
        <a:solidFill>
          <a:schemeClr val="accent2"/>
        </a:solidFill>
        <a:effectLst/>
      </p:bgPr>
    </p:bg>
    <p:spTree>
      <p:nvGrpSpPr>
        <p:cNvPr id="1" name="Shape 133"/>
        <p:cNvGrpSpPr/>
        <p:nvPr/>
      </p:nvGrpSpPr>
      <p:grpSpPr>
        <a:xfrm>
          <a:off x="0" y="0"/>
          <a:ext cx="0" cy="0"/>
          <a:chOff x="0" y="0"/>
          <a:chExt cx="0" cy="0"/>
        </a:xfrm>
      </p:grpSpPr>
      <p:sp>
        <p:nvSpPr>
          <p:cNvPr id="134" name="Shape 134"/>
          <p:cNvSpPr/>
          <p:nvPr/>
        </p:nvSpPr>
        <p:spPr>
          <a:xfrm>
            <a:off x="3054096" y="-1"/>
            <a:ext cx="6089904" cy="6858002"/>
          </a:xfrm>
          <a:prstGeom prst="rect">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35" name="Shape 13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36" name="Shape 13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37" name="Shape 137"/>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8" name="Shape 138"/>
          <p:cNvSpPr>
            <a:spLocks noGrp="1"/>
          </p:cNvSpPr>
          <p:nvPr>
            <p:ph type="chart" idx="2"/>
          </p:nvPr>
        </p:nvSpPr>
        <p:spPr>
          <a:xfrm>
            <a:off x="3511550" y="457200"/>
            <a:ext cx="5175250" cy="5711824"/>
          </a:xfrm>
          <a:prstGeom prst="rect">
            <a:avLst/>
          </a:prstGeom>
          <a:noFill/>
          <a:ln>
            <a:noFill/>
          </a:ln>
        </p:spPr>
        <p:txBody>
          <a:bodyPr wrap="square" lIns="91425" tIns="91425" rIns="91425" bIns="91425" anchor="ctr" anchorCtr="0"/>
          <a:lstStyle>
            <a:lvl1pPr marL="0" marR="0" lvl="0" indent="0" algn="ctr" rtl="0">
              <a:lnSpc>
                <a:spcPct val="100000"/>
              </a:lnSpc>
              <a:spcBef>
                <a:spcPts val="90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39" name="Shape 139"/>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40" name="Shape 140"/>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39591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Three Statement">
    <p:spTree>
      <p:nvGrpSpPr>
        <p:cNvPr id="1" name="Shape 141"/>
        <p:cNvGrpSpPr/>
        <p:nvPr/>
      </p:nvGrpSpPr>
      <p:grpSpPr>
        <a:xfrm>
          <a:off x="0" y="0"/>
          <a:ext cx="0" cy="0"/>
          <a:chOff x="0" y="0"/>
          <a:chExt cx="0" cy="0"/>
        </a:xfrm>
      </p:grpSpPr>
      <p:sp>
        <p:nvSpPr>
          <p:cNvPr id="142" name="Shape 142"/>
          <p:cNvSpPr/>
          <p:nvPr/>
        </p:nvSpPr>
        <p:spPr>
          <a:xfrm>
            <a:off x="6089903" y="-1"/>
            <a:ext cx="3054095" cy="6858002"/>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43" name="Shape 143"/>
          <p:cNvSpPr/>
          <p:nvPr/>
        </p:nvSpPr>
        <p:spPr>
          <a:xfrm>
            <a:off x="3054096" y="-1"/>
            <a:ext cx="3035807" cy="6858002"/>
          </a:xfrm>
          <a:prstGeom prst="rect">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44" name="Shape 144"/>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45" name="Shape 145"/>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46" name="Shape 146"/>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7" name="Shape 147"/>
          <p:cNvSpPr txBox="1">
            <a:spLocks noGrp="1"/>
          </p:cNvSpPr>
          <p:nvPr>
            <p:ph type="body" idx="2"/>
          </p:nvPr>
        </p:nvSpPr>
        <p:spPr>
          <a:xfrm>
            <a:off x="3511296"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Shape 148"/>
          <p:cNvSpPr txBox="1">
            <a:spLocks noGrp="1"/>
          </p:cNvSpPr>
          <p:nvPr>
            <p:ph type="body" idx="3"/>
          </p:nvPr>
        </p:nvSpPr>
        <p:spPr>
          <a:xfrm>
            <a:off x="6556247"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49" name="Shape 149"/>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50" name="Shape 150"/>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623690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Six Statement">
    <p:bg>
      <p:bgPr>
        <a:solidFill>
          <a:schemeClr val="accent2"/>
        </a:solidFill>
        <a:effectLst/>
      </p:bgPr>
    </p:bg>
    <p:spTree>
      <p:nvGrpSpPr>
        <p:cNvPr id="1" name="Shape 151"/>
        <p:cNvGrpSpPr/>
        <p:nvPr/>
      </p:nvGrpSpPr>
      <p:grpSpPr>
        <a:xfrm>
          <a:off x="0" y="0"/>
          <a:ext cx="0" cy="0"/>
          <a:chOff x="0" y="0"/>
          <a:chExt cx="0" cy="0"/>
        </a:xfrm>
      </p:grpSpPr>
      <p:sp>
        <p:nvSpPr>
          <p:cNvPr id="152" name="Shape 152"/>
          <p:cNvSpPr/>
          <p:nvPr/>
        </p:nvSpPr>
        <p:spPr>
          <a:xfrm>
            <a:off x="3054097" y="3419855"/>
            <a:ext cx="3035807" cy="3438143"/>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3" name="Shape 153"/>
          <p:cNvSpPr/>
          <p:nvPr/>
        </p:nvSpPr>
        <p:spPr>
          <a:xfrm>
            <a:off x="0" y="0"/>
            <a:ext cx="3054095" cy="3419855"/>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4" name="Shape 154"/>
          <p:cNvSpPr/>
          <p:nvPr/>
        </p:nvSpPr>
        <p:spPr>
          <a:xfrm>
            <a:off x="6089903" y="0"/>
            <a:ext cx="3054095" cy="3419855"/>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5" name="Shape 155"/>
          <p:cNvSpPr txBox="1">
            <a:spLocks noGrp="1"/>
          </p:cNvSpPr>
          <p:nvPr>
            <p:ph type="body" idx="1"/>
          </p:nvPr>
        </p:nvSpPr>
        <p:spPr>
          <a:xfrm>
            <a:off x="457200"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body" idx="2"/>
          </p:nvPr>
        </p:nvSpPr>
        <p:spPr>
          <a:xfrm>
            <a:off x="3502151"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body" idx="3"/>
          </p:nvPr>
        </p:nvSpPr>
        <p:spPr>
          <a:xfrm>
            <a:off x="6556247"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body" idx="4"/>
          </p:nvPr>
        </p:nvSpPr>
        <p:spPr>
          <a:xfrm>
            <a:off x="457200"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9" name="Shape 159"/>
          <p:cNvSpPr txBox="1">
            <a:spLocks noGrp="1"/>
          </p:cNvSpPr>
          <p:nvPr>
            <p:ph type="body" idx="5"/>
          </p:nvPr>
        </p:nvSpPr>
        <p:spPr>
          <a:xfrm>
            <a:off x="3502151"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0" name="Shape 160"/>
          <p:cNvSpPr txBox="1">
            <a:spLocks noGrp="1"/>
          </p:cNvSpPr>
          <p:nvPr>
            <p:ph type="body" idx="6"/>
          </p:nvPr>
        </p:nvSpPr>
        <p:spPr>
          <a:xfrm>
            <a:off x="6556247"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1" name="Shape 161"/>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62" name="Shape 162"/>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pic>
        <p:nvPicPr>
          <p:cNvPr id="163" name="Shape 163"/>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64" name="Shape 164"/>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531789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ext &amp; One Picture">
    <p:spTree>
      <p:nvGrpSpPr>
        <p:cNvPr id="1" name="Shape 165"/>
        <p:cNvGrpSpPr/>
        <p:nvPr/>
      </p:nvGrpSpPr>
      <p:grpSpPr>
        <a:xfrm>
          <a:off x="0" y="0"/>
          <a:ext cx="0" cy="0"/>
          <a:chOff x="0" y="0"/>
          <a:chExt cx="0" cy="0"/>
        </a:xfrm>
      </p:grpSpPr>
      <p:sp>
        <p:nvSpPr>
          <p:cNvPr id="166" name="Shape 16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67" name="Shape 16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68" name="Shape 168"/>
          <p:cNvSpPr txBox="1">
            <a:spLocks noGrp="1"/>
          </p:cNvSpPr>
          <p:nvPr>
            <p:ph type="body" idx="1"/>
          </p:nvPr>
        </p:nvSpPr>
        <p:spPr>
          <a:xfrm>
            <a:off x="457200" y="423004"/>
            <a:ext cx="2130551" cy="5746019"/>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2pPr>
            <a:lvl3pPr marL="0" marR="0" lvl="2"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230188" marR="0" lvl="3"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460375" marR="0" lvl="4" indent="-28575"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9" name="Shape 169"/>
          <p:cNvSpPr>
            <a:spLocks noGrp="1"/>
          </p:cNvSpPr>
          <p:nvPr>
            <p:ph type="pic" idx="2"/>
          </p:nvPr>
        </p:nvSpPr>
        <p:spPr>
          <a:xfrm>
            <a:off x="3369564" y="1371600"/>
            <a:ext cx="5317235" cy="3190342"/>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0" name="Shape 170"/>
          <p:cNvSpPr txBox="1">
            <a:spLocks noGrp="1"/>
          </p:cNvSpPr>
          <p:nvPr>
            <p:ph type="body" idx="3"/>
          </p:nvPr>
        </p:nvSpPr>
        <p:spPr>
          <a:xfrm>
            <a:off x="3369564" y="4663439"/>
            <a:ext cx="5317235"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434742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ext &amp; Two Picture">
    <p:spTree>
      <p:nvGrpSpPr>
        <p:cNvPr id="1" name="Shape 171"/>
        <p:cNvGrpSpPr/>
        <p:nvPr/>
      </p:nvGrpSpPr>
      <p:grpSpPr>
        <a:xfrm>
          <a:off x="0" y="0"/>
          <a:ext cx="0" cy="0"/>
          <a:chOff x="0" y="0"/>
          <a:chExt cx="0" cy="0"/>
        </a:xfrm>
      </p:grpSpPr>
      <p:sp>
        <p:nvSpPr>
          <p:cNvPr id="172" name="Shape 17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73" name="Shape 17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74" name="Shape 174"/>
          <p:cNvSpPr txBox="1">
            <a:spLocks noGrp="1"/>
          </p:cNvSpPr>
          <p:nvPr>
            <p:ph type="body" idx="1"/>
          </p:nvPr>
        </p:nvSpPr>
        <p:spPr>
          <a:xfrm>
            <a:off x="457200" y="423004"/>
            <a:ext cx="2130551" cy="5746019"/>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2pPr>
            <a:lvl3pPr marL="0" marR="0" lvl="2"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230188" marR="0" lvl="3"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460375" marR="0" lvl="4" indent="-28575"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5" name="Shape 175"/>
          <p:cNvSpPr>
            <a:spLocks noGrp="1"/>
          </p:cNvSpPr>
          <p:nvPr>
            <p:ph type="pic" idx="2"/>
          </p:nvPr>
        </p:nvSpPr>
        <p:spPr>
          <a:xfrm>
            <a:off x="6281928"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6" name="Shape 176"/>
          <p:cNvSpPr>
            <a:spLocks noGrp="1"/>
          </p:cNvSpPr>
          <p:nvPr>
            <p:ph type="pic" idx="3"/>
          </p:nvPr>
        </p:nvSpPr>
        <p:spPr>
          <a:xfrm>
            <a:off x="3369564"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Shape 177"/>
          <p:cNvSpPr txBox="1">
            <a:spLocks noGrp="1"/>
          </p:cNvSpPr>
          <p:nvPr>
            <p:ph type="body" idx="4"/>
          </p:nvPr>
        </p:nvSpPr>
        <p:spPr>
          <a:xfrm>
            <a:off x="3369564"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8" name="Shape 178"/>
          <p:cNvSpPr txBox="1">
            <a:spLocks noGrp="1"/>
          </p:cNvSpPr>
          <p:nvPr>
            <p:ph type="body" idx="5"/>
          </p:nvPr>
        </p:nvSpPr>
        <p:spPr>
          <a:xfrm>
            <a:off x="6281928"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3682527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hree Picture">
    <p:spTree>
      <p:nvGrpSpPr>
        <p:cNvPr id="1" name="Shape 179"/>
        <p:cNvGrpSpPr/>
        <p:nvPr/>
      </p:nvGrpSpPr>
      <p:grpSpPr>
        <a:xfrm>
          <a:off x="0" y="0"/>
          <a:ext cx="0" cy="0"/>
          <a:chOff x="0" y="0"/>
          <a:chExt cx="0" cy="0"/>
        </a:xfrm>
      </p:grpSpPr>
      <p:sp>
        <p:nvSpPr>
          <p:cNvPr id="180" name="Shape 18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81" name="Shape 18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82" name="Shape 182"/>
          <p:cNvSpPr>
            <a:spLocks noGrp="1"/>
          </p:cNvSpPr>
          <p:nvPr>
            <p:ph type="pic" idx="2"/>
          </p:nvPr>
        </p:nvSpPr>
        <p:spPr>
          <a:xfrm>
            <a:off x="457200"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3" name="Shape 183"/>
          <p:cNvSpPr>
            <a:spLocks noGrp="1"/>
          </p:cNvSpPr>
          <p:nvPr>
            <p:ph type="pic" idx="3"/>
          </p:nvPr>
        </p:nvSpPr>
        <p:spPr>
          <a:xfrm>
            <a:off x="6281928"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4" name="Shape 184"/>
          <p:cNvSpPr>
            <a:spLocks noGrp="1"/>
          </p:cNvSpPr>
          <p:nvPr>
            <p:ph type="pic" idx="4"/>
          </p:nvPr>
        </p:nvSpPr>
        <p:spPr>
          <a:xfrm>
            <a:off x="3369564"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5" name="Shape 185"/>
          <p:cNvSpPr txBox="1">
            <a:spLocks noGrp="1"/>
          </p:cNvSpPr>
          <p:nvPr>
            <p:ph type="body" idx="1"/>
          </p:nvPr>
        </p:nvSpPr>
        <p:spPr>
          <a:xfrm>
            <a:off x="6281928"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body" idx="5"/>
          </p:nvPr>
        </p:nvSpPr>
        <p:spPr>
          <a:xfrm>
            <a:off x="457200"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body" idx="6"/>
          </p:nvPr>
        </p:nvSpPr>
        <p:spPr>
          <a:xfrm>
            <a:off x="3369564"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151253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cSld name="Full-Screen Picture">
    <p:spTree>
      <p:nvGrpSpPr>
        <p:cNvPr id="1" name="Shape 188"/>
        <p:cNvGrpSpPr/>
        <p:nvPr/>
      </p:nvGrpSpPr>
      <p:grpSpPr>
        <a:xfrm>
          <a:off x="0" y="0"/>
          <a:ext cx="0" cy="0"/>
          <a:chOff x="0" y="0"/>
          <a:chExt cx="0" cy="0"/>
        </a:xfrm>
      </p:grpSpPr>
      <p:sp>
        <p:nvSpPr>
          <p:cNvPr id="189" name="Shape 189"/>
          <p:cNvSpPr>
            <a:spLocks noGrp="1"/>
          </p:cNvSpPr>
          <p:nvPr>
            <p:ph type="pic" idx="2"/>
          </p:nvPr>
        </p:nvSpPr>
        <p:spPr>
          <a:xfrm>
            <a:off x="0" y="0"/>
            <a:ext cx="9144000" cy="6858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0" name="Shape 19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91" name="Shape 19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92" name="Shape 192"/>
          <p:cNvSpPr txBox="1"/>
          <p:nvPr/>
        </p:nvSpPr>
        <p:spPr>
          <a:xfrm>
            <a:off x="4572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674097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hank You">
    <p:bg>
      <p:bgPr>
        <a:solidFill>
          <a:schemeClr val="accent2"/>
        </a:solidFill>
        <a:effectLst/>
      </p:bgPr>
    </p:bg>
    <p:spTree>
      <p:nvGrpSpPr>
        <p:cNvPr id="1" name="Shape 193"/>
        <p:cNvGrpSpPr/>
        <p:nvPr/>
      </p:nvGrpSpPr>
      <p:grpSpPr>
        <a:xfrm>
          <a:off x="0" y="0"/>
          <a:ext cx="0" cy="0"/>
          <a:chOff x="0" y="0"/>
          <a:chExt cx="0" cy="0"/>
        </a:xfrm>
      </p:grpSpPr>
      <p:grpSp>
        <p:nvGrpSpPr>
          <p:cNvPr id="194" name="Shape 194"/>
          <p:cNvGrpSpPr/>
          <p:nvPr/>
        </p:nvGrpSpPr>
        <p:grpSpPr>
          <a:xfrm>
            <a:off x="2514600" y="1280160"/>
            <a:ext cx="4114800" cy="4114800"/>
            <a:chOff x="2514600" y="365760"/>
            <a:chExt cx="4114800" cy="4114800"/>
          </a:xfrm>
        </p:grpSpPr>
        <p:sp>
          <p:nvSpPr>
            <p:cNvPr id="195" name="Shape 195"/>
            <p:cNvSpPr/>
            <p:nvPr/>
          </p:nvSpPr>
          <p:spPr>
            <a:xfrm>
              <a:off x="2514600" y="365760"/>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96" name="Shape 196"/>
            <p:cNvSpPr/>
            <p:nvPr/>
          </p:nvSpPr>
          <p:spPr>
            <a:xfrm>
              <a:off x="2514600" y="365760"/>
              <a:ext cx="4114800" cy="4114800"/>
            </a:xfrm>
            <a:prstGeom prst="ellipse">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197" name="Shape 197"/>
          <p:cNvSpPr txBox="1"/>
          <p:nvPr/>
        </p:nvSpPr>
        <p:spPr>
          <a:xfrm>
            <a:off x="3154680" y="2103119"/>
            <a:ext cx="2834640" cy="2468880"/>
          </a:xfrm>
          <a:prstGeom prst="rect">
            <a:avLst/>
          </a:prstGeom>
          <a:noFill/>
          <a:ln>
            <a:noFill/>
          </a:ln>
        </p:spPr>
        <p:txBody>
          <a:bodyPr wrap="square" lIns="0" tIns="0" rIns="0" bIns="0" anchor="ctr" anchorCtr="0">
            <a:noAutofit/>
          </a:bodyPr>
          <a:lstStyle/>
          <a:p>
            <a:pPr algn="ctr" defTabSz="914400">
              <a:lnSpc>
                <a:spcPct val="90000"/>
              </a:lnSpc>
              <a:buClr>
                <a:srgbClr val="CC050A"/>
              </a:buClr>
              <a:buSzPct val="25000"/>
              <a:buFont typeface="Arial"/>
              <a:buNone/>
            </a:pPr>
            <a:r>
              <a:rPr lang="en-US" sz="4000" b="1" kern="0">
                <a:solidFill>
                  <a:srgbClr val="CC050A"/>
                </a:solidFill>
                <a:latin typeface="Arial"/>
                <a:ea typeface="Arial"/>
                <a:cs typeface="Arial"/>
                <a:sym typeface="Arial"/>
              </a:rPr>
              <a:t>Thank you.</a:t>
            </a:r>
          </a:p>
        </p:txBody>
      </p:sp>
      <p:sp>
        <p:nvSpPr>
          <p:cNvPr id="198" name="Shape 198"/>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99" name="Shape 199"/>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4518677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457200" y="1463675"/>
            <a:ext cx="7086600" cy="4706938"/>
          </a:xfrm>
          <a:prstGeom prst="rect">
            <a:avLst/>
          </a:prstGeom>
          <a:noFill/>
          <a:ln>
            <a:noFill/>
          </a:ln>
        </p:spPr>
        <p:txBody>
          <a:bodyPr wrap="square" lIns="91425" tIns="91425" rIns="91425" bIns="91425" anchor="t" anchorCtr="0"/>
          <a:lstStyle>
            <a:lvl1pPr marL="0" marR="0" lvl="0" indent="0" algn="l" rtl="0">
              <a:lnSpc>
                <a:spcPct val="100000"/>
              </a:lnSpc>
              <a:spcBef>
                <a:spcPts val="12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12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dt" idx="10"/>
          </p:nvPr>
        </p:nvSpPr>
        <p:spPr>
          <a:xfrm>
            <a:off x="7543800" y="6414532"/>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203" name="Shape 203"/>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cxnSp>
        <p:nvCxnSpPr>
          <p:cNvPr id="204" name="Shape 204"/>
          <p:cNvCxnSpPr/>
          <p:nvPr/>
        </p:nvCxnSpPr>
        <p:spPr>
          <a:xfrm>
            <a:off x="457200" y="457200"/>
            <a:ext cx="8229600" cy="0"/>
          </a:xfrm>
          <a:prstGeom prst="straightConnector1">
            <a:avLst/>
          </a:prstGeom>
          <a:noFill/>
          <a:ln w="47625" cap="flat" cmpd="sng">
            <a:solidFill>
              <a:schemeClr val="dk1"/>
            </a:solidFill>
            <a:prstDash val="solid"/>
            <a:round/>
            <a:headEnd type="none" w="med" len="med"/>
            <a:tailEnd type="none" w="med" len="med"/>
          </a:ln>
        </p:spPr>
      </p:cxnSp>
      <p:sp>
        <p:nvSpPr>
          <p:cNvPr id="205" name="Shape 205"/>
          <p:cNvSpPr txBox="1">
            <a:spLocks noGrp="1"/>
          </p:cNvSpPr>
          <p:nvPr>
            <p:ph type="title"/>
          </p:nvPr>
        </p:nvSpPr>
        <p:spPr>
          <a:xfrm>
            <a:off x="457200" y="594360"/>
            <a:ext cx="7086600" cy="685799"/>
          </a:xfrm>
          <a:prstGeom prst="rect">
            <a:avLst/>
          </a:prstGeom>
          <a:noFill/>
          <a:ln>
            <a:noFill/>
          </a:ln>
        </p:spPr>
        <p:txBody>
          <a:bodyPr wrap="square" lIns="91425" tIns="91425" rIns="91425" bIns="91425" anchor="t" anchorCtr="0"/>
          <a:lstStyle>
            <a:lvl1pPr marL="0" marR="0" lvl="0" indent="0" algn="l" rtl="0">
              <a:lnSpc>
                <a:spcPct val="8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Tree>
    <p:extLst>
      <p:ext uri="{BB962C8B-B14F-4D97-AF65-F5344CB8AC3E}">
        <p14:creationId xmlns:p14="http://schemas.microsoft.com/office/powerpoint/2010/main" val="256320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261945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White">
    <p:spTree>
      <p:nvGrpSpPr>
        <p:cNvPr id="1" name="Shape 206"/>
        <p:cNvGrpSpPr/>
        <p:nvPr/>
      </p:nvGrpSpPr>
      <p:grpSpPr>
        <a:xfrm>
          <a:off x="0" y="0"/>
          <a:ext cx="0" cy="0"/>
          <a:chOff x="0" y="0"/>
          <a:chExt cx="0" cy="0"/>
        </a:xfrm>
      </p:grpSpPr>
      <p:sp>
        <p:nvSpPr>
          <p:cNvPr id="207" name="Shape 207"/>
          <p:cNvSpPr txBox="1">
            <a:spLocks noGrp="1"/>
          </p:cNvSpPr>
          <p:nvPr>
            <p:ph type="ctrTitle"/>
          </p:nvPr>
        </p:nvSpPr>
        <p:spPr>
          <a:xfrm>
            <a:off x="457200" y="1463040"/>
            <a:ext cx="4114800" cy="1737359"/>
          </a:xfrm>
          <a:prstGeom prst="rect">
            <a:avLst/>
          </a:prstGeom>
          <a:noFill/>
          <a:ln>
            <a:noFill/>
          </a:ln>
        </p:spPr>
        <p:txBody>
          <a:bodyPr wrap="square" lIns="91425" tIns="91425" rIns="91425" bIns="91425" anchor="t" anchorCtr="0"/>
          <a:lstStyle>
            <a:lvl1pPr marL="0" marR="0" lvl="0" indent="0" algn="l" rtl="0">
              <a:lnSpc>
                <a:spcPct val="80000"/>
              </a:lnSpc>
              <a:spcBef>
                <a:spcPts val="0"/>
              </a:spcBef>
              <a:spcAft>
                <a:spcPts val="0"/>
              </a:spcAft>
              <a:buClr>
                <a:schemeClr val="dk1"/>
              </a:buClr>
              <a:buFont typeface="Arial"/>
              <a:buNone/>
              <a:defRPr sz="4000" b="1"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8" name="Shape 208"/>
          <p:cNvSpPr txBox="1">
            <a:spLocks noGrp="1"/>
          </p:cNvSpPr>
          <p:nvPr>
            <p:ph type="subTitle" idx="1"/>
          </p:nvPr>
        </p:nvSpPr>
        <p:spPr>
          <a:xfrm>
            <a:off x="457200" y="3291839"/>
            <a:ext cx="4114800" cy="1371599"/>
          </a:xfrm>
          <a:prstGeom prst="rect">
            <a:avLst/>
          </a:prstGeom>
          <a:noFill/>
          <a:ln>
            <a:noFill/>
          </a:ln>
        </p:spPr>
        <p:txBody>
          <a:bodyPr wrap="square" lIns="91425" tIns="91425" rIns="91425" bIns="91425" anchor="t" anchorCtr="0"/>
          <a:lstStyle>
            <a:lvl1pPr marL="0" marR="0" lvl="0" indent="0" algn="l" rtl="0">
              <a:lnSpc>
                <a:spcPct val="80000"/>
              </a:lnSpc>
              <a:spcBef>
                <a:spcPts val="9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1pPr>
            <a:lvl2pPr marL="457200" marR="0" lvl="1" indent="0" algn="ctr" rtl="0">
              <a:lnSpc>
                <a:spcPct val="100000"/>
              </a:lnSpc>
              <a:spcBef>
                <a:spcPts val="12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31900494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Blank - No Logo">
    <p:spTree>
      <p:nvGrpSpPr>
        <p:cNvPr id="1" name="Shape 209"/>
        <p:cNvGrpSpPr/>
        <p:nvPr/>
      </p:nvGrpSpPr>
      <p:grpSpPr>
        <a:xfrm>
          <a:off x="0" y="0"/>
          <a:ext cx="0" cy="0"/>
          <a:chOff x="0" y="0"/>
          <a:chExt cx="0" cy="0"/>
        </a:xfrm>
      </p:grpSpPr>
      <p:sp>
        <p:nvSpPr>
          <p:cNvPr id="210" name="Shape 210"/>
          <p:cNvSpPr txBox="1">
            <a:spLocks noGrp="1"/>
          </p:cNvSpPr>
          <p:nvPr>
            <p:ph type="ftr" idx="11"/>
          </p:nvPr>
        </p:nvSpPr>
        <p:spPr>
          <a:xfrm>
            <a:off x="2057400" y="6419087"/>
            <a:ext cx="4041648"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Font typeface="Arial Narrow"/>
              <a:buNone/>
              <a:defRPr sz="700" b="0" i="0" u="none" strike="noStrike" cap="none">
                <a:solidFill>
                  <a:schemeClr val="dk2"/>
                </a:solidFill>
                <a:latin typeface="Arial Narrow"/>
                <a:ea typeface="Arial Narrow"/>
                <a:cs typeface="Arial Narrow"/>
                <a:sym typeface="Arial Narrow"/>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defTabSz="914400">
              <a:buClr>
                <a:srgbClr val="333333"/>
              </a:buClr>
            </a:pPr>
            <a:endParaRPr kern="0">
              <a:solidFill>
                <a:srgbClr val="333333"/>
              </a:solidFill>
            </a:endParaRPr>
          </a:p>
        </p:txBody>
      </p:sp>
    </p:spTree>
    <p:extLst>
      <p:ext uri="{BB962C8B-B14F-4D97-AF65-F5344CB8AC3E}">
        <p14:creationId xmlns:p14="http://schemas.microsoft.com/office/powerpoint/2010/main" val="17234567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Slide">
    <p:bg>
      <p:bgPr>
        <a:solidFill>
          <a:schemeClr val="accent2"/>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8" name="Shape 18"/>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34414729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423004"/>
            <a:ext cx="7086600" cy="4572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 name="Shape 21"/>
          <p:cNvSpPr txBox="1">
            <a:spLocks noGrp="1"/>
          </p:cNvSpPr>
          <p:nvPr>
            <p:ph type="body" idx="1"/>
          </p:nvPr>
        </p:nvSpPr>
        <p:spPr>
          <a:xfrm>
            <a:off x="457200" y="1371600"/>
            <a:ext cx="7086600" cy="4800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23" name="Shape 2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21767833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Title Slide Green">
    <p:bg>
      <p:bgPr>
        <a:solidFill>
          <a:schemeClr val="accent2"/>
        </a:solidFill>
        <a:effectLst/>
      </p:bgPr>
    </p:bg>
    <p:spTree>
      <p:nvGrpSpPr>
        <p:cNvPr id="1" name="Shape 24"/>
        <p:cNvGrpSpPr/>
        <p:nvPr/>
      </p:nvGrpSpPr>
      <p:grpSpPr>
        <a:xfrm>
          <a:off x="0" y="0"/>
          <a:ext cx="0" cy="0"/>
          <a:chOff x="0" y="0"/>
          <a:chExt cx="0" cy="0"/>
        </a:xfrm>
      </p:grpSpPr>
      <p:sp>
        <p:nvSpPr>
          <p:cNvPr id="25" name="Shape 25"/>
          <p:cNvSpPr/>
          <p:nvPr/>
        </p:nvSpPr>
        <p:spPr>
          <a:xfrm>
            <a:off x="0" y="0"/>
            <a:ext cx="9144000" cy="4572000"/>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26" name="Shape 26"/>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7" name="Shape 27"/>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1062178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Title Slide Blue">
    <p:bg>
      <p:bgPr>
        <a:solidFill>
          <a:schemeClr val="accent2"/>
        </a:solidFill>
        <a:effectLst/>
      </p:bgPr>
    </p:bg>
    <p:spTree>
      <p:nvGrpSpPr>
        <p:cNvPr id="1" name="Shape 28"/>
        <p:cNvGrpSpPr/>
        <p:nvPr/>
      </p:nvGrpSpPr>
      <p:grpSpPr>
        <a:xfrm>
          <a:off x="0" y="0"/>
          <a:ext cx="0" cy="0"/>
          <a:chOff x="0" y="0"/>
          <a:chExt cx="0" cy="0"/>
        </a:xfrm>
      </p:grpSpPr>
      <p:sp>
        <p:nvSpPr>
          <p:cNvPr id="29" name="Shape 29"/>
          <p:cNvSpPr/>
          <p:nvPr/>
        </p:nvSpPr>
        <p:spPr>
          <a:xfrm>
            <a:off x="0" y="0"/>
            <a:ext cx="9144000" cy="4572000"/>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0" name="Shape 30"/>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1" name="Shape 31"/>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30925660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Title Slide Yellow">
    <p:bg>
      <p:bgPr>
        <a:solidFill>
          <a:schemeClr val="accent2"/>
        </a:solidFill>
        <a:effectLst/>
      </p:bgPr>
    </p:bg>
    <p:spTree>
      <p:nvGrpSpPr>
        <p:cNvPr id="1" name="Shape 32"/>
        <p:cNvGrpSpPr/>
        <p:nvPr/>
      </p:nvGrpSpPr>
      <p:grpSpPr>
        <a:xfrm>
          <a:off x="0" y="0"/>
          <a:ext cx="0" cy="0"/>
          <a:chOff x="0" y="0"/>
          <a:chExt cx="0" cy="0"/>
        </a:xfrm>
      </p:grpSpPr>
      <p:sp>
        <p:nvSpPr>
          <p:cNvPr id="33" name="Shape 33"/>
          <p:cNvSpPr/>
          <p:nvPr/>
        </p:nvSpPr>
        <p:spPr>
          <a:xfrm>
            <a:off x="0" y="0"/>
            <a:ext cx="9144000" cy="4572000"/>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4" name="Shape 34"/>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5" name="Shape 35"/>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21397607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itle Slide Orange">
    <p:bg>
      <p:bgPr>
        <a:solidFill>
          <a:schemeClr val="accent2"/>
        </a:solidFill>
        <a:effectLst/>
      </p:bgPr>
    </p:bg>
    <p:spTree>
      <p:nvGrpSpPr>
        <p:cNvPr id="1" name="Shape 36"/>
        <p:cNvGrpSpPr/>
        <p:nvPr/>
      </p:nvGrpSpPr>
      <p:grpSpPr>
        <a:xfrm>
          <a:off x="0" y="0"/>
          <a:ext cx="0" cy="0"/>
          <a:chOff x="0" y="0"/>
          <a:chExt cx="0" cy="0"/>
        </a:xfrm>
      </p:grpSpPr>
      <p:sp>
        <p:nvSpPr>
          <p:cNvPr id="37" name="Shape 37"/>
          <p:cNvSpPr/>
          <p:nvPr/>
        </p:nvSpPr>
        <p:spPr>
          <a:xfrm>
            <a:off x="0" y="0"/>
            <a:ext cx="9144000" cy="4572000"/>
          </a:xfrm>
          <a:prstGeom prst="rect">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8" name="Shape 38"/>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9" name="Shape 39"/>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41454867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wo-Line Title and Content">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57200" y="1691640"/>
            <a:ext cx="7086600" cy="448056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title"/>
          </p:nvPr>
        </p:nvSpPr>
        <p:spPr>
          <a:xfrm>
            <a:off x="457200" y="423004"/>
            <a:ext cx="7086600" cy="9144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49" name="Shape 49"/>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28990101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Section Header">
    <p:bg>
      <p:bgPr>
        <a:solidFill>
          <a:schemeClr val="accent2"/>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2514600" y="1280160"/>
            <a:ext cx="4114800" cy="4114800"/>
            <a:chOff x="2514600" y="365760"/>
            <a:chExt cx="4114800" cy="4114800"/>
          </a:xfrm>
        </p:grpSpPr>
        <p:sp>
          <p:nvSpPr>
            <p:cNvPr id="52" name="Shape 52"/>
            <p:cNvSpPr/>
            <p:nvPr/>
          </p:nvSpPr>
          <p:spPr>
            <a:xfrm>
              <a:off x="2514600" y="365760"/>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53" name="Shape 53"/>
            <p:cNvSpPr/>
            <p:nvPr/>
          </p:nvSpPr>
          <p:spPr>
            <a:xfrm>
              <a:off x="2514600" y="365760"/>
              <a:ext cx="4114800" cy="4114800"/>
            </a:xfrm>
            <a:prstGeom prst="ellipse">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54" name="Shape 54"/>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5" name="Shape 5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56" name="Shape 5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135388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803420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Section Header Green">
    <p:bg>
      <p:bgPr>
        <a:solidFill>
          <a:schemeClr val="accent2"/>
        </a:solidFill>
        <a:effectLst/>
      </p:bgPr>
    </p:bg>
    <p:spTree>
      <p:nvGrpSpPr>
        <p:cNvPr id="1" name="Shape 57"/>
        <p:cNvGrpSpPr/>
        <p:nvPr/>
      </p:nvGrpSpPr>
      <p:grpSpPr>
        <a:xfrm>
          <a:off x="0" y="0"/>
          <a:ext cx="0" cy="0"/>
          <a:chOff x="0" y="0"/>
          <a:chExt cx="0" cy="0"/>
        </a:xfrm>
      </p:grpSpPr>
      <p:grpSp>
        <p:nvGrpSpPr>
          <p:cNvPr id="58" name="Shape 58"/>
          <p:cNvGrpSpPr/>
          <p:nvPr/>
        </p:nvGrpSpPr>
        <p:grpSpPr>
          <a:xfrm>
            <a:off x="2514600" y="1280159"/>
            <a:ext cx="4114800" cy="4114800"/>
            <a:chOff x="2514600" y="1280159"/>
            <a:chExt cx="4114800" cy="4114800"/>
          </a:xfrm>
        </p:grpSpPr>
        <p:sp>
          <p:nvSpPr>
            <p:cNvPr id="59" name="Shape 59"/>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60" name="Shape 60"/>
            <p:cNvSpPr/>
            <p:nvPr/>
          </p:nvSpPr>
          <p:spPr>
            <a:xfrm>
              <a:off x="2514600" y="1280159"/>
              <a:ext cx="4114800" cy="4114800"/>
            </a:xfrm>
            <a:prstGeom prst="ellipse">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61" name="Shape 61"/>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2" name="Shape 6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63" name="Shape 6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5867898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Section Header Blue">
    <p:bg>
      <p:bgPr>
        <a:solidFill>
          <a:schemeClr val="accent2"/>
        </a:solidFill>
        <a:effectLst/>
      </p:bgPr>
    </p:bg>
    <p:spTree>
      <p:nvGrpSpPr>
        <p:cNvPr id="1" name="Shape 64"/>
        <p:cNvGrpSpPr/>
        <p:nvPr/>
      </p:nvGrpSpPr>
      <p:grpSpPr>
        <a:xfrm>
          <a:off x="0" y="0"/>
          <a:ext cx="0" cy="0"/>
          <a:chOff x="0" y="0"/>
          <a:chExt cx="0" cy="0"/>
        </a:xfrm>
      </p:grpSpPr>
      <p:grpSp>
        <p:nvGrpSpPr>
          <p:cNvPr id="65" name="Shape 65"/>
          <p:cNvGrpSpPr/>
          <p:nvPr/>
        </p:nvGrpSpPr>
        <p:grpSpPr>
          <a:xfrm>
            <a:off x="2514600" y="1280159"/>
            <a:ext cx="4114800" cy="4114800"/>
            <a:chOff x="2514600" y="1280159"/>
            <a:chExt cx="4114800" cy="4114800"/>
          </a:xfrm>
        </p:grpSpPr>
        <p:sp>
          <p:nvSpPr>
            <p:cNvPr id="66" name="Shape 66"/>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67" name="Shape 67"/>
            <p:cNvSpPr/>
            <p:nvPr/>
          </p:nvSpPr>
          <p:spPr>
            <a:xfrm>
              <a:off x="2514600" y="1280159"/>
              <a:ext cx="4114800" cy="4114800"/>
            </a:xfrm>
            <a:prstGeom prst="ellipse">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68" name="Shape 68"/>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9" name="Shape 69"/>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70" name="Shape 70"/>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14743280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Section Header Yellow">
    <p:bg>
      <p:bgPr>
        <a:solidFill>
          <a:schemeClr val="accent2"/>
        </a:solidFill>
        <a:effectLst/>
      </p:bgPr>
    </p:bg>
    <p:spTree>
      <p:nvGrpSpPr>
        <p:cNvPr id="1" name="Shape 71"/>
        <p:cNvGrpSpPr/>
        <p:nvPr/>
      </p:nvGrpSpPr>
      <p:grpSpPr>
        <a:xfrm>
          <a:off x="0" y="0"/>
          <a:ext cx="0" cy="0"/>
          <a:chOff x="0" y="0"/>
          <a:chExt cx="0" cy="0"/>
        </a:xfrm>
      </p:grpSpPr>
      <p:grpSp>
        <p:nvGrpSpPr>
          <p:cNvPr id="72" name="Shape 72"/>
          <p:cNvGrpSpPr/>
          <p:nvPr/>
        </p:nvGrpSpPr>
        <p:grpSpPr>
          <a:xfrm>
            <a:off x="2514600" y="1280159"/>
            <a:ext cx="4114800" cy="4114800"/>
            <a:chOff x="2514600" y="1280159"/>
            <a:chExt cx="4114800" cy="4114800"/>
          </a:xfrm>
        </p:grpSpPr>
        <p:sp>
          <p:nvSpPr>
            <p:cNvPr id="73" name="Shape 73"/>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74" name="Shape 74"/>
            <p:cNvSpPr/>
            <p:nvPr/>
          </p:nvSpPr>
          <p:spPr>
            <a:xfrm>
              <a:off x="2514600" y="1280159"/>
              <a:ext cx="4114800" cy="4114800"/>
            </a:xfrm>
            <a:prstGeom prst="ellipse">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75" name="Shape 75"/>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6" name="Shape 7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77" name="Shape 7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10467418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Header Orange">
    <p:bg>
      <p:bgPr>
        <a:solidFill>
          <a:schemeClr val="accent2"/>
        </a:solidFill>
        <a:effectLst/>
      </p:bgPr>
    </p:bg>
    <p:spTree>
      <p:nvGrpSpPr>
        <p:cNvPr id="1" name="Shape 78"/>
        <p:cNvGrpSpPr/>
        <p:nvPr/>
      </p:nvGrpSpPr>
      <p:grpSpPr>
        <a:xfrm>
          <a:off x="0" y="0"/>
          <a:ext cx="0" cy="0"/>
          <a:chOff x="0" y="0"/>
          <a:chExt cx="0" cy="0"/>
        </a:xfrm>
      </p:grpSpPr>
      <p:grpSp>
        <p:nvGrpSpPr>
          <p:cNvPr id="79" name="Shape 79"/>
          <p:cNvGrpSpPr/>
          <p:nvPr/>
        </p:nvGrpSpPr>
        <p:grpSpPr>
          <a:xfrm>
            <a:off x="2514600" y="1280159"/>
            <a:ext cx="4114800" cy="4114800"/>
            <a:chOff x="2514600" y="1280159"/>
            <a:chExt cx="4114800" cy="4114800"/>
          </a:xfrm>
        </p:grpSpPr>
        <p:sp>
          <p:nvSpPr>
            <p:cNvPr id="80" name="Shape 80"/>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81" name="Shape 81"/>
            <p:cNvSpPr/>
            <p:nvPr/>
          </p:nvSpPr>
          <p:spPr>
            <a:xfrm>
              <a:off x="2514600" y="1280159"/>
              <a:ext cx="4114800" cy="4114800"/>
            </a:xfrm>
            <a:prstGeom prst="ellipse">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82" name="Shape 82"/>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3" name="Shape 83"/>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84" name="Shape 8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39241683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lternate Section Header Green">
    <p:bg>
      <p:bgPr>
        <a:solidFill>
          <a:schemeClr val="accent2"/>
        </a:solidFill>
        <a:effectLst/>
      </p:bgPr>
    </p:bg>
    <p:spTree>
      <p:nvGrpSpPr>
        <p:cNvPr id="1" name="Shape 90"/>
        <p:cNvGrpSpPr/>
        <p:nvPr/>
      </p:nvGrpSpPr>
      <p:grpSpPr>
        <a:xfrm>
          <a:off x="0" y="0"/>
          <a:ext cx="0" cy="0"/>
          <a:chOff x="0" y="0"/>
          <a:chExt cx="0" cy="0"/>
        </a:xfrm>
      </p:grpSpPr>
      <p:sp>
        <p:nvSpPr>
          <p:cNvPr id="91" name="Shape 91"/>
          <p:cNvSpPr/>
          <p:nvPr/>
        </p:nvSpPr>
        <p:spPr>
          <a:xfrm>
            <a:off x="0" y="0"/>
            <a:ext cx="9144000" cy="4572000"/>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92" name="Shape 92"/>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3" name="Shape 93"/>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94" name="Shape 9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95" name="Shape 95"/>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89388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Alternate Section Header Blue">
    <p:bg>
      <p:bgPr>
        <a:solidFill>
          <a:schemeClr val="accent2"/>
        </a:solidFill>
        <a:effectLst/>
      </p:bgPr>
    </p:bg>
    <p:spTree>
      <p:nvGrpSpPr>
        <p:cNvPr id="1" name="Shape 96"/>
        <p:cNvGrpSpPr/>
        <p:nvPr/>
      </p:nvGrpSpPr>
      <p:grpSpPr>
        <a:xfrm>
          <a:off x="0" y="0"/>
          <a:ext cx="0" cy="0"/>
          <a:chOff x="0" y="0"/>
          <a:chExt cx="0" cy="0"/>
        </a:xfrm>
      </p:grpSpPr>
      <p:sp>
        <p:nvSpPr>
          <p:cNvPr id="97" name="Shape 97"/>
          <p:cNvSpPr/>
          <p:nvPr/>
        </p:nvSpPr>
        <p:spPr>
          <a:xfrm>
            <a:off x="0" y="0"/>
            <a:ext cx="9144000" cy="4572000"/>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98" name="Shape 98"/>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9" name="Shape 99"/>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00" name="Shape 100"/>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01" name="Shape 101"/>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52249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Alternate Section Header Yellow">
    <p:bg>
      <p:bgPr>
        <a:solidFill>
          <a:schemeClr val="accent2"/>
        </a:solidFill>
        <a:effectLst/>
      </p:bgPr>
    </p:bg>
    <p:spTree>
      <p:nvGrpSpPr>
        <p:cNvPr id="1" name="Shape 102"/>
        <p:cNvGrpSpPr/>
        <p:nvPr/>
      </p:nvGrpSpPr>
      <p:grpSpPr>
        <a:xfrm>
          <a:off x="0" y="0"/>
          <a:ext cx="0" cy="0"/>
          <a:chOff x="0" y="0"/>
          <a:chExt cx="0" cy="0"/>
        </a:xfrm>
      </p:grpSpPr>
      <p:sp>
        <p:nvSpPr>
          <p:cNvPr id="103" name="Shape 103"/>
          <p:cNvSpPr/>
          <p:nvPr/>
        </p:nvSpPr>
        <p:spPr>
          <a:xfrm>
            <a:off x="0" y="0"/>
            <a:ext cx="9144000" cy="4572000"/>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04" name="Shape 104"/>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05" name="Shape 10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06" name="Shape 10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07" name="Shape 107"/>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22256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Alternate Section Header Orange">
    <p:bg>
      <p:bgPr>
        <a:solidFill>
          <a:schemeClr val="accent2"/>
        </a:solidFill>
        <a:effectLst/>
      </p:bgPr>
    </p:bg>
    <p:spTree>
      <p:nvGrpSpPr>
        <p:cNvPr id="1" name="Shape 108"/>
        <p:cNvGrpSpPr/>
        <p:nvPr/>
      </p:nvGrpSpPr>
      <p:grpSpPr>
        <a:xfrm>
          <a:off x="0" y="0"/>
          <a:ext cx="0" cy="0"/>
          <a:chOff x="0" y="0"/>
          <a:chExt cx="0" cy="0"/>
        </a:xfrm>
      </p:grpSpPr>
      <p:sp>
        <p:nvSpPr>
          <p:cNvPr id="109" name="Shape 109"/>
          <p:cNvSpPr/>
          <p:nvPr/>
        </p:nvSpPr>
        <p:spPr>
          <a:xfrm>
            <a:off x="0" y="0"/>
            <a:ext cx="9144000" cy="4572000"/>
          </a:xfrm>
          <a:prstGeom prst="rect">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10" name="Shape 110"/>
          <p:cNvSpPr txBox="1">
            <a:spLocks noGrp="1"/>
          </p:cNvSpPr>
          <p:nvPr>
            <p:ph type="title"/>
          </p:nvPr>
        </p:nvSpPr>
        <p:spPr>
          <a:xfrm>
            <a:off x="457200" y="403577"/>
            <a:ext cx="3886200"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1" name="Shape 111"/>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12" name="Shape 112"/>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13" name="Shape 113"/>
          <p:cNvSpPr txBox="1">
            <a:spLocks noGrp="1"/>
          </p:cNvSpPr>
          <p:nvPr>
            <p:ph type="body" idx="1"/>
          </p:nvPr>
        </p:nvSpPr>
        <p:spPr>
          <a:xfrm>
            <a:off x="4800598" y="413479"/>
            <a:ext cx="3886200" cy="3657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7608281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Statemen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403577"/>
            <a:ext cx="5632704" cy="2514599"/>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6" name="Shape 11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17" name="Shape 11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6729879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cSld name="One Statement &amp; Picture">
    <p:spTree>
      <p:nvGrpSpPr>
        <p:cNvPr id="1" name="Shape 118"/>
        <p:cNvGrpSpPr/>
        <p:nvPr/>
      </p:nvGrpSpPr>
      <p:grpSpPr>
        <a:xfrm>
          <a:off x="0" y="0"/>
          <a:ext cx="0" cy="0"/>
          <a:chOff x="0" y="0"/>
          <a:chExt cx="0" cy="0"/>
        </a:xfrm>
      </p:grpSpPr>
      <p:sp>
        <p:nvSpPr>
          <p:cNvPr id="119" name="Shape 119"/>
          <p:cNvSpPr>
            <a:spLocks noGrp="1"/>
          </p:cNvSpPr>
          <p:nvPr>
            <p:ph type="pic" idx="2"/>
          </p:nvPr>
        </p:nvSpPr>
        <p:spPr>
          <a:xfrm>
            <a:off x="3044951" y="0"/>
            <a:ext cx="6099047" cy="6858000"/>
          </a:xfrm>
          <a:prstGeom prst="rect">
            <a:avLst/>
          </a:prstGeom>
          <a:noFill/>
          <a:ln>
            <a:noFill/>
          </a:ln>
        </p:spPr>
        <p:txBody>
          <a:bodyPr wrap="square" lIns="91425" tIns="91425" rIns="91425" bIns="91425" anchor="ctr" anchorCtr="0"/>
          <a:lstStyle>
            <a:lvl1pPr marL="0" marR="0" lvl="0" indent="0" algn="ctr" rtl="0">
              <a:lnSpc>
                <a:spcPct val="100000"/>
              </a:lnSpc>
              <a:spcBef>
                <a:spcPts val="60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21" name="Shape 12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22" name="Shape 122"/>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23" name="Shape 123"/>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24" name="Shape 124"/>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0501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t>Month 00, 0000</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cSld name="One Statement &amp; Content">
    <p:bg>
      <p:bgPr>
        <a:solidFill>
          <a:schemeClr val="accent2"/>
        </a:solidFill>
        <a:effectLst/>
      </p:bgPr>
    </p:bg>
    <p:spTree>
      <p:nvGrpSpPr>
        <p:cNvPr id="1" name="Shape 125"/>
        <p:cNvGrpSpPr/>
        <p:nvPr/>
      </p:nvGrpSpPr>
      <p:grpSpPr>
        <a:xfrm>
          <a:off x="0" y="0"/>
          <a:ext cx="0" cy="0"/>
          <a:chOff x="0" y="0"/>
          <a:chExt cx="0" cy="0"/>
        </a:xfrm>
      </p:grpSpPr>
      <p:sp>
        <p:nvSpPr>
          <p:cNvPr id="126" name="Shape 126"/>
          <p:cNvSpPr/>
          <p:nvPr/>
        </p:nvSpPr>
        <p:spPr>
          <a:xfrm>
            <a:off x="3054096" y="-1"/>
            <a:ext cx="6089904" cy="6858002"/>
          </a:xfrm>
          <a:prstGeom prst="rect">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27" name="Shape 127"/>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28" name="Shape 128"/>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29" name="Shape 129"/>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body" idx="2"/>
          </p:nvPr>
        </p:nvSpPr>
        <p:spPr>
          <a:xfrm>
            <a:off x="3511296" y="457199"/>
            <a:ext cx="5175503" cy="5711824"/>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31" name="Shape 131"/>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32" name="Shape 132"/>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186520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cSld name="One Statement &amp; Chart">
    <p:bg>
      <p:bgPr>
        <a:solidFill>
          <a:schemeClr val="accent2"/>
        </a:solidFill>
        <a:effectLst/>
      </p:bgPr>
    </p:bg>
    <p:spTree>
      <p:nvGrpSpPr>
        <p:cNvPr id="1" name="Shape 133"/>
        <p:cNvGrpSpPr/>
        <p:nvPr/>
      </p:nvGrpSpPr>
      <p:grpSpPr>
        <a:xfrm>
          <a:off x="0" y="0"/>
          <a:ext cx="0" cy="0"/>
          <a:chOff x="0" y="0"/>
          <a:chExt cx="0" cy="0"/>
        </a:xfrm>
      </p:grpSpPr>
      <p:sp>
        <p:nvSpPr>
          <p:cNvPr id="134" name="Shape 134"/>
          <p:cNvSpPr/>
          <p:nvPr/>
        </p:nvSpPr>
        <p:spPr>
          <a:xfrm>
            <a:off x="3054096" y="-1"/>
            <a:ext cx="6089904" cy="6858002"/>
          </a:xfrm>
          <a:prstGeom prst="rect">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35" name="Shape 13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36" name="Shape 13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37" name="Shape 137"/>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8" name="Shape 138"/>
          <p:cNvSpPr>
            <a:spLocks noGrp="1"/>
          </p:cNvSpPr>
          <p:nvPr>
            <p:ph type="chart" idx="2"/>
          </p:nvPr>
        </p:nvSpPr>
        <p:spPr>
          <a:xfrm>
            <a:off x="3511550" y="457200"/>
            <a:ext cx="5175250" cy="5711824"/>
          </a:xfrm>
          <a:prstGeom prst="rect">
            <a:avLst/>
          </a:prstGeom>
          <a:noFill/>
          <a:ln>
            <a:noFill/>
          </a:ln>
        </p:spPr>
        <p:txBody>
          <a:bodyPr wrap="square" lIns="91425" tIns="91425" rIns="91425" bIns="91425" anchor="ctr" anchorCtr="0"/>
          <a:lstStyle>
            <a:lvl1pPr marL="0" marR="0" lvl="0" indent="0" algn="ctr" rtl="0">
              <a:lnSpc>
                <a:spcPct val="100000"/>
              </a:lnSpc>
              <a:spcBef>
                <a:spcPts val="90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39" name="Shape 139"/>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40" name="Shape 140"/>
          <p:cNvSpPr txBox="1"/>
          <p:nvPr/>
        </p:nvSpPr>
        <p:spPr>
          <a:xfrm>
            <a:off x="3511296"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7010066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cSld name="Three Statement">
    <p:spTree>
      <p:nvGrpSpPr>
        <p:cNvPr id="1" name="Shape 141"/>
        <p:cNvGrpSpPr/>
        <p:nvPr/>
      </p:nvGrpSpPr>
      <p:grpSpPr>
        <a:xfrm>
          <a:off x="0" y="0"/>
          <a:ext cx="0" cy="0"/>
          <a:chOff x="0" y="0"/>
          <a:chExt cx="0" cy="0"/>
        </a:xfrm>
      </p:grpSpPr>
      <p:sp>
        <p:nvSpPr>
          <p:cNvPr id="142" name="Shape 142"/>
          <p:cNvSpPr/>
          <p:nvPr/>
        </p:nvSpPr>
        <p:spPr>
          <a:xfrm>
            <a:off x="6089903" y="-1"/>
            <a:ext cx="3054095" cy="6858002"/>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43" name="Shape 143"/>
          <p:cNvSpPr/>
          <p:nvPr/>
        </p:nvSpPr>
        <p:spPr>
          <a:xfrm>
            <a:off x="3054096" y="-1"/>
            <a:ext cx="3035807" cy="6858002"/>
          </a:xfrm>
          <a:prstGeom prst="rect">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44" name="Shape 144"/>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45" name="Shape 145"/>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46" name="Shape 146"/>
          <p:cNvSpPr txBox="1">
            <a:spLocks noGrp="1"/>
          </p:cNvSpPr>
          <p:nvPr>
            <p:ph type="body" idx="1"/>
          </p:nvPr>
        </p:nvSpPr>
        <p:spPr>
          <a:xfrm>
            <a:off x="457200"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7" name="Shape 147"/>
          <p:cNvSpPr txBox="1">
            <a:spLocks noGrp="1"/>
          </p:cNvSpPr>
          <p:nvPr>
            <p:ph type="body" idx="2"/>
          </p:nvPr>
        </p:nvSpPr>
        <p:spPr>
          <a:xfrm>
            <a:off x="3511296"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Shape 148"/>
          <p:cNvSpPr txBox="1">
            <a:spLocks noGrp="1"/>
          </p:cNvSpPr>
          <p:nvPr>
            <p:ph type="body" idx="3"/>
          </p:nvPr>
        </p:nvSpPr>
        <p:spPr>
          <a:xfrm>
            <a:off x="6556247" y="423004"/>
            <a:ext cx="2130551" cy="5746020"/>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49" name="Shape 149"/>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50" name="Shape 150"/>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92488276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cSld name="Six Statement">
    <p:bg>
      <p:bgPr>
        <a:solidFill>
          <a:schemeClr val="accent2"/>
        </a:solidFill>
        <a:effectLst/>
      </p:bgPr>
    </p:bg>
    <p:spTree>
      <p:nvGrpSpPr>
        <p:cNvPr id="1" name="Shape 151"/>
        <p:cNvGrpSpPr/>
        <p:nvPr/>
      </p:nvGrpSpPr>
      <p:grpSpPr>
        <a:xfrm>
          <a:off x="0" y="0"/>
          <a:ext cx="0" cy="0"/>
          <a:chOff x="0" y="0"/>
          <a:chExt cx="0" cy="0"/>
        </a:xfrm>
      </p:grpSpPr>
      <p:sp>
        <p:nvSpPr>
          <p:cNvPr id="152" name="Shape 152"/>
          <p:cNvSpPr/>
          <p:nvPr/>
        </p:nvSpPr>
        <p:spPr>
          <a:xfrm>
            <a:off x="3054097" y="3419855"/>
            <a:ext cx="3035807" cy="3438143"/>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3" name="Shape 153"/>
          <p:cNvSpPr/>
          <p:nvPr/>
        </p:nvSpPr>
        <p:spPr>
          <a:xfrm>
            <a:off x="0" y="0"/>
            <a:ext cx="3054095" cy="3419855"/>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4" name="Shape 154"/>
          <p:cNvSpPr/>
          <p:nvPr/>
        </p:nvSpPr>
        <p:spPr>
          <a:xfrm>
            <a:off x="6089903" y="0"/>
            <a:ext cx="3054095" cy="3419855"/>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55" name="Shape 155"/>
          <p:cNvSpPr txBox="1">
            <a:spLocks noGrp="1"/>
          </p:cNvSpPr>
          <p:nvPr>
            <p:ph type="body" idx="1"/>
          </p:nvPr>
        </p:nvSpPr>
        <p:spPr>
          <a:xfrm>
            <a:off x="457200"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body" idx="2"/>
          </p:nvPr>
        </p:nvSpPr>
        <p:spPr>
          <a:xfrm>
            <a:off x="3502151"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body" idx="3"/>
          </p:nvPr>
        </p:nvSpPr>
        <p:spPr>
          <a:xfrm>
            <a:off x="6556247" y="429768"/>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body" idx="4"/>
          </p:nvPr>
        </p:nvSpPr>
        <p:spPr>
          <a:xfrm>
            <a:off x="457200"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9" name="Shape 159"/>
          <p:cNvSpPr txBox="1">
            <a:spLocks noGrp="1"/>
          </p:cNvSpPr>
          <p:nvPr>
            <p:ph type="body" idx="5"/>
          </p:nvPr>
        </p:nvSpPr>
        <p:spPr>
          <a:xfrm>
            <a:off x="3502151"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0" name="Shape 160"/>
          <p:cNvSpPr txBox="1">
            <a:spLocks noGrp="1"/>
          </p:cNvSpPr>
          <p:nvPr>
            <p:ph type="body" idx="6"/>
          </p:nvPr>
        </p:nvSpPr>
        <p:spPr>
          <a:xfrm>
            <a:off x="6556247" y="3851439"/>
            <a:ext cx="2130551" cy="2286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0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1" name="Shape 161"/>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62" name="Shape 162"/>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pic>
        <p:nvPicPr>
          <p:cNvPr id="163" name="Shape 163"/>
          <p:cNvPicPr preferRelativeResize="0"/>
          <p:nvPr/>
        </p:nvPicPr>
        <p:blipFill rotWithShape="1">
          <a:blip r:embed="rId2">
            <a:alphaModFix/>
          </a:blip>
          <a:srcRect/>
          <a:stretch/>
        </p:blipFill>
        <p:spPr>
          <a:xfrm>
            <a:off x="316476" y="6256412"/>
            <a:ext cx="1463039" cy="519038"/>
          </a:xfrm>
          <a:prstGeom prst="rect">
            <a:avLst/>
          </a:prstGeom>
          <a:noFill/>
          <a:ln>
            <a:noFill/>
          </a:ln>
        </p:spPr>
      </p:pic>
      <p:sp>
        <p:nvSpPr>
          <p:cNvPr id="164" name="Shape 164"/>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71326473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Text &amp; One Picture">
    <p:spTree>
      <p:nvGrpSpPr>
        <p:cNvPr id="1" name="Shape 165"/>
        <p:cNvGrpSpPr/>
        <p:nvPr/>
      </p:nvGrpSpPr>
      <p:grpSpPr>
        <a:xfrm>
          <a:off x="0" y="0"/>
          <a:ext cx="0" cy="0"/>
          <a:chOff x="0" y="0"/>
          <a:chExt cx="0" cy="0"/>
        </a:xfrm>
      </p:grpSpPr>
      <p:sp>
        <p:nvSpPr>
          <p:cNvPr id="166" name="Shape 166"/>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67" name="Shape 167"/>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68" name="Shape 168"/>
          <p:cNvSpPr txBox="1">
            <a:spLocks noGrp="1"/>
          </p:cNvSpPr>
          <p:nvPr>
            <p:ph type="body" idx="1"/>
          </p:nvPr>
        </p:nvSpPr>
        <p:spPr>
          <a:xfrm>
            <a:off x="457200" y="423004"/>
            <a:ext cx="2130551" cy="5746019"/>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2pPr>
            <a:lvl3pPr marL="0" marR="0" lvl="2"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230188" marR="0" lvl="3"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460375" marR="0" lvl="4" indent="-28575"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9" name="Shape 169"/>
          <p:cNvSpPr>
            <a:spLocks noGrp="1"/>
          </p:cNvSpPr>
          <p:nvPr>
            <p:ph type="pic" idx="2"/>
          </p:nvPr>
        </p:nvSpPr>
        <p:spPr>
          <a:xfrm>
            <a:off x="3369564" y="1371600"/>
            <a:ext cx="5317235" cy="3190342"/>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0" name="Shape 170"/>
          <p:cNvSpPr txBox="1">
            <a:spLocks noGrp="1"/>
          </p:cNvSpPr>
          <p:nvPr>
            <p:ph type="body" idx="3"/>
          </p:nvPr>
        </p:nvSpPr>
        <p:spPr>
          <a:xfrm>
            <a:off x="3369564" y="4663439"/>
            <a:ext cx="5317235"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176443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Text &amp; Two Picture">
    <p:spTree>
      <p:nvGrpSpPr>
        <p:cNvPr id="1" name="Shape 171"/>
        <p:cNvGrpSpPr/>
        <p:nvPr/>
      </p:nvGrpSpPr>
      <p:grpSpPr>
        <a:xfrm>
          <a:off x="0" y="0"/>
          <a:ext cx="0" cy="0"/>
          <a:chOff x="0" y="0"/>
          <a:chExt cx="0" cy="0"/>
        </a:xfrm>
      </p:grpSpPr>
      <p:sp>
        <p:nvSpPr>
          <p:cNvPr id="172" name="Shape 17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73" name="Shape 17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74" name="Shape 174"/>
          <p:cNvSpPr txBox="1">
            <a:spLocks noGrp="1"/>
          </p:cNvSpPr>
          <p:nvPr>
            <p:ph type="body" idx="1"/>
          </p:nvPr>
        </p:nvSpPr>
        <p:spPr>
          <a:xfrm>
            <a:off x="457200" y="423004"/>
            <a:ext cx="2130551" cy="5746019"/>
          </a:xfrm>
          <a:prstGeom prst="rect">
            <a:avLst/>
          </a:prstGeom>
          <a:noFill/>
          <a:ln>
            <a:noFill/>
          </a:ln>
        </p:spPr>
        <p:txBody>
          <a:bodyPr wrap="square" lIns="91425" tIns="91425" rIns="91425" bIns="91425" anchor="t" anchorCtr="0"/>
          <a:lstStyle>
            <a:lvl1pPr marL="0" marR="0" lvl="0" indent="0" algn="l" rtl="0">
              <a:lnSpc>
                <a:spcPct val="90000"/>
              </a:lnSpc>
              <a:spcBef>
                <a:spcPts val="90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2pPr>
            <a:lvl3pPr marL="0" marR="0" lvl="2"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230188" marR="0" lvl="3"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460375" marR="0" lvl="4" indent="-28575"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5" name="Shape 175"/>
          <p:cNvSpPr>
            <a:spLocks noGrp="1"/>
          </p:cNvSpPr>
          <p:nvPr>
            <p:ph type="pic" idx="2"/>
          </p:nvPr>
        </p:nvSpPr>
        <p:spPr>
          <a:xfrm>
            <a:off x="6281928"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6" name="Shape 176"/>
          <p:cNvSpPr>
            <a:spLocks noGrp="1"/>
          </p:cNvSpPr>
          <p:nvPr>
            <p:ph type="pic" idx="3"/>
          </p:nvPr>
        </p:nvSpPr>
        <p:spPr>
          <a:xfrm>
            <a:off x="3369564"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Shape 177"/>
          <p:cNvSpPr txBox="1">
            <a:spLocks noGrp="1"/>
          </p:cNvSpPr>
          <p:nvPr>
            <p:ph type="body" idx="4"/>
          </p:nvPr>
        </p:nvSpPr>
        <p:spPr>
          <a:xfrm>
            <a:off x="3369564"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8" name="Shape 178"/>
          <p:cNvSpPr txBox="1">
            <a:spLocks noGrp="1"/>
          </p:cNvSpPr>
          <p:nvPr>
            <p:ph type="body" idx="5"/>
          </p:nvPr>
        </p:nvSpPr>
        <p:spPr>
          <a:xfrm>
            <a:off x="6281928"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428395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Three Picture">
    <p:spTree>
      <p:nvGrpSpPr>
        <p:cNvPr id="1" name="Shape 179"/>
        <p:cNvGrpSpPr/>
        <p:nvPr/>
      </p:nvGrpSpPr>
      <p:grpSpPr>
        <a:xfrm>
          <a:off x="0" y="0"/>
          <a:ext cx="0" cy="0"/>
          <a:chOff x="0" y="0"/>
          <a:chExt cx="0" cy="0"/>
        </a:xfrm>
      </p:grpSpPr>
      <p:sp>
        <p:nvSpPr>
          <p:cNvPr id="180" name="Shape 18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81" name="Shape 18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82" name="Shape 182"/>
          <p:cNvSpPr>
            <a:spLocks noGrp="1"/>
          </p:cNvSpPr>
          <p:nvPr>
            <p:ph type="pic" idx="2"/>
          </p:nvPr>
        </p:nvSpPr>
        <p:spPr>
          <a:xfrm>
            <a:off x="457200"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3" name="Shape 183"/>
          <p:cNvSpPr>
            <a:spLocks noGrp="1"/>
          </p:cNvSpPr>
          <p:nvPr>
            <p:ph type="pic" idx="3"/>
          </p:nvPr>
        </p:nvSpPr>
        <p:spPr>
          <a:xfrm>
            <a:off x="6281928"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4" name="Shape 184"/>
          <p:cNvSpPr>
            <a:spLocks noGrp="1"/>
          </p:cNvSpPr>
          <p:nvPr>
            <p:ph type="pic" idx="4"/>
          </p:nvPr>
        </p:nvSpPr>
        <p:spPr>
          <a:xfrm>
            <a:off x="3369564" y="1371600"/>
            <a:ext cx="2404872" cy="3200399"/>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5" name="Shape 185"/>
          <p:cNvSpPr txBox="1">
            <a:spLocks noGrp="1"/>
          </p:cNvSpPr>
          <p:nvPr>
            <p:ph type="body" idx="1"/>
          </p:nvPr>
        </p:nvSpPr>
        <p:spPr>
          <a:xfrm>
            <a:off x="6281928"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body" idx="5"/>
          </p:nvPr>
        </p:nvSpPr>
        <p:spPr>
          <a:xfrm>
            <a:off x="457200"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body" idx="6"/>
          </p:nvPr>
        </p:nvSpPr>
        <p:spPr>
          <a:xfrm>
            <a:off x="3369564" y="4663439"/>
            <a:ext cx="2404872" cy="36575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Font typeface="Arial"/>
              <a:buNone/>
              <a:defRPr sz="9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115888" marR="0" lvl="2" indent="36512"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3pPr>
            <a:lvl4pPr marL="230188" marR="0" lvl="3" indent="36511"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4pPr>
            <a:lvl5pPr marL="339725" marR="0" lvl="4" indent="41275" algn="l" rtl="0">
              <a:lnSpc>
                <a:spcPct val="100000"/>
              </a:lnSpc>
              <a:spcBef>
                <a:spcPts val="0"/>
              </a:spcBef>
              <a:spcAft>
                <a:spcPts val="0"/>
              </a:spcAft>
              <a:buClr>
                <a:schemeClr val="dk1"/>
              </a:buClr>
              <a:buSzPct val="100000"/>
              <a:buFont typeface="Arial"/>
              <a:buChar char="–"/>
              <a:defRPr sz="12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3281984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cSld name="Full-Screen Picture">
    <p:spTree>
      <p:nvGrpSpPr>
        <p:cNvPr id="1" name="Shape 188"/>
        <p:cNvGrpSpPr/>
        <p:nvPr/>
      </p:nvGrpSpPr>
      <p:grpSpPr>
        <a:xfrm>
          <a:off x="0" y="0"/>
          <a:ext cx="0" cy="0"/>
          <a:chOff x="0" y="0"/>
          <a:chExt cx="0" cy="0"/>
        </a:xfrm>
      </p:grpSpPr>
      <p:sp>
        <p:nvSpPr>
          <p:cNvPr id="189" name="Shape 189"/>
          <p:cNvSpPr>
            <a:spLocks noGrp="1"/>
          </p:cNvSpPr>
          <p:nvPr>
            <p:ph type="pic" idx="2"/>
          </p:nvPr>
        </p:nvSpPr>
        <p:spPr>
          <a:xfrm>
            <a:off x="0" y="0"/>
            <a:ext cx="9144000" cy="6858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0" name="Shape 190"/>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91" name="Shape 191"/>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
        <p:nvSpPr>
          <p:cNvPr id="192" name="Shape 192"/>
          <p:cNvSpPr txBox="1"/>
          <p:nvPr/>
        </p:nvSpPr>
        <p:spPr>
          <a:xfrm>
            <a:off x="4572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7509033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hank You">
    <p:bg>
      <p:bgPr>
        <a:solidFill>
          <a:schemeClr val="accent2"/>
        </a:solidFill>
        <a:effectLst/>
      </p:bgPr>
    </p:bg>
    <p:spTree>
      <p:nvGrpSpPr>
        <p:cNvPr id="1" name="Shape 193"/>
        <p:cNvGrpSpPr/>
        <p:nvPr/>
      </p:nvGrpSpPr>
      <p:grpSpPr>
        <a:xfrm>
          <a:off x="0" y="0"/>
          <a:ext cx="0" cy="0"/>
          <a:chOff x="0" y="0"/>
          <a:chExt cx="0" cy="0"/>
        </a:xfrm>
      </p:grpSpPr>
      <p:grpSp>
        <p:nvGrpSpPr>
          <p:cNvPr id="194" name="Shape 194"/>
          <p:cNvGrpSpPr/>
          <p:nvPr/>
        </p:nvGrpSpPr>
        <p:grpSpPr>
          <a:xfrm>
            <a:off x="2514600" y="1280160"/>
            <a:ext cx="4114800" cy="4114800"/>
            <a:chOff x="2514600" y="365760"/>
            <a:chExt cx="4114800" cy="4114800"/>
          </a:xfrm>
        </p:grpSpPr>
        <p:sp>
          <p:nvSpPr>
            <p:cNvPr id="195" name="Shape 195"/>
            <p:cNvSpPr/>
            <p:nvPr/>
          </p:nvSpPr>
          <p:spPr>
            <a:xfrm>
              <a:off x="2514600" y="365760"/>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196" name="Shape 196"/>
            <p:cNvSpPr/>
            <p:nvPr/>
          </p:nvSpPr>
          <p:spPr>
            <a:xfrm>
              <a:off x="2514600" y="365760"/>
              <a:ext cx="4114800" cy="4114800"/>
            </a:xfrm>
            <a:prstGeom prst="ellipse">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197" name="Shape 197"/>
          <p:cNvSpPr txBox="1"/>
          <p:nvPr/>
        </p:nvSpPr>
        <p:spPr>
          <a:xfrm>
            <a:off x="3154680" y="2103119"/>
            <a:ext cx="2834640" cy="2468880"/>
          </a:xfrm>
          <a:prstGeom prst="rect">
            <a:avLst/>
          </a:prstGeom>
          <a:noFill/>
          <a:ln>
            <a:noFill/>
          </a:ln>
        </p:spPr>
        <p:txBody>
          <a:bodyPr wrap="square" lIns="0" tIns="0" rIns="0" bIns="0" anchor="ctr" anchorCtr="0">
            <a:noAutofit/>
          </a:bodyPr>
          <a:lstStyle/>
          <a:p>
            <a:pPr algn="ctr" defTabSz="914400">
              <a:lnSpc>
                <a:spcPct val="90000"/>
              </a:lnSpc>
              <a:buClr>
                <a:srgbClr val="CC050A"/>
              </a:buClr>
              <a:buSzPct val="25000"/>
              <a:buFont typeface="Arial"/>
              <a:buNone/>
            </a:pPr>
            <a:r>
              <a:rPr lang="en-US" sz="4000" b="1" kern="0">
                <a:solidFill>
                  <a:srgbClr val="CC050A"/>
                </a:solidFill>
                <a:latin typeface="Arial"/>
                <a:ea typeface="Arial"/>
                <a:cs typeface="Arial"/>
                <a:sym typeface="Arial"/>
              </a:rPr>
              <a:t>Thank you.</a:t>
            </a:r>
          </a:p>
        </p:txBody>
      </p:sp>
      <p:sp>
        <p:nvSpPr>
          <p:cNvPr id="198" name="Shape 198"/>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199" name="Shape 199"/>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322146917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457200" y="1463675"/>
            <a:ext cx="7086600" cy="4706938"/>
          </a:xfrm>
          <a:prstGeom prst="rect">
            <a:avLst/>
          </a:prstGeom>
          <a:noFill/>
          <a:ln>
            <a:noFill/>
          </a:ln>
        </p:spPr>
        <p:txBody>
          <a:bodyPr wrap="square" lIns="91425" tIns="91425" rIns="91425" bIns="91425" anchor="t" anchorCtr="0"/>
          <a:lstStyle>
            <a:lvl1pPr marL="0" marR="0" lvl="0" indent="0" algn="l" rtl="0">
              <a:lnSpc>
                <a:spcPct val="100000"/>
              </a:lnSpc>
              <a:spcBef>
                <a:spcPts val="12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12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dt" idx="10"/>
          </p:nvPr>
        </p:nvSpPr>
        <p:spPr>
          <a:xfrm>
            <a:off x="7543800" y="6414532"/>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203" name="Shape 203"/>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cxnSp>
        <p:nvCxnSpPr>
          <p:cNvPr id="204" name="Shape 204"/>
          <p:cNvCxnSpPr/>
          <p:nvPr/>
        </p:nvCxnSpPr>
        <p:spPr>
          <a:xfrm>
            <a:off x="457200" y="457200"/>
            <a:ext cx="8229600" cy="0"/>
          </a:xfrm>
          <a:prstGeom prst="straightConnector1">
            <a:avLst/>
          </a:prstGeom>
          <a:noFill/>
          <a:ln w="47625" cap="flat" cmpd="sng">
            <a:solidFill>
              <a:schemeClr val="dk1"/>
            </a:solidFill>
            <a:prstDash val="solid"/>
            <a:round/>
            <a:headEnd type="none" w="med" len="med"/>
            <a:tailEnd type="none" w="med" len="med"/>
          </a:ln>
        </p:spPr>
      </p:cxnSp>
      <p:sp>
        <p:nvSpPr>
          <p:cNvPr id="205" name="Shape 205"/>
          <p:cNvSpPr txBox="1">
            <a:spLocks noGrp="1"/>
          </p:cNvSpPr>
          <p:nvPr>
            <p:ph type="title"/>
          </p:nvPr>
        </p:nvSpPr>
        <p:spPr>
          <a:xfrm>
            <a:off x="457200" y="594360"/>
            <a:ext cx="7086600" cy="685799"/>
          </a:xfrm>
          <a:prstGeom prst="rect">
            <a:avLst/>
          </a:prstGeom>
          <a:noFill/>
          <a:ln>
            <a:noFill/>
          </a:ln>
        </p:spPr>
        <p:txBody>
          <a:bodyPr wrap="square" lIns="91425" tIns="91425" rIns="91425" bIns="91425" anchor="t" anchorCtr="0"/>
          <a:lstStyle>
            <a:lvl1pPr marL="0" marR="0" lvl="0" indent="0" algn="l" rtl="0">
              <a:lnSpc>
                <a:spcPct val="8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Tree>
    <p:extLst>
      <p:ext uri="{BB962C8B-B14F-4D97-AF65-F5344CB8AC3E}">
        <p14:creationId xmlns:p14="http://schemas.microsoft.com/office/powerpoint/2010/main" val="62322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221821439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Title Slide">
    <p:bg>
      <p:bgPr>
        <a:solidFill>
          <a:schemeClr val="accent2"/>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8" name="Shape 18"/>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6437956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423004"/>
            <a:ext cx="7086600" cy="4572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 name="Shape 21"/>
          <p:cNvSpPr txBox="1">
            <a:spLocks noGrp="1"/>
          </p:cNvSpPr>
          <p:nvPr>
            <p:ph type="body" idx="1"/>
          </p:nvPr>
        </p:nvSpPr>
        <p:spPr>
          <a:xfrm>
            <a:off x="457200" y="1371600"/>
            <a:ext cx="7086600" cy="480060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23" name="Shape 2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3343186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cSld name="Title Slide Green">
    <p:bg>
      <p:bgPr>
        <a:solidFill>
          <a:schemeClr val="accent2"/>
        </a:solidFill>
        <a:effectLst/>
      </p:bgPr>
    </p:bg>
    <p:spTree>
      <p:nvGrpSpPr>
        <p:cNvPr id="1" name="Shape 24"/>
        <p:cNvGrpSpPr/>
        <p:nvPr/>
      </p:nvGrpSpPr>
      <p:grpSpPr>
        <a:xfrm>
          <a:off x="0" y="0"/>
          <a:ext cx="0" cy="0"/>
          <a:chOff x="0" y="0"/>
          <a:chExt cx="0" cy="0"/>
        </a:xfrm>
      </p:grpSpPr>
      <p:sp>
        <p:nvSpPr>
          <p:cNvPr id="25" name="Shape 25"/>
          <p:cNvSpPr/>
          <p:nvPr/>
        </p:nvSpPr>
        <p:spPr>
          <a:xfrm>
            <a:off x="0" y="0"/>
            <a:ext cx="9144000" cy="4572000"/>
          </a:xfrm>
          <a:prstGeom prst="rect">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26" name="Shape 26"/>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7" name="Shape 27"/>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135424466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Title Slide Blue">
    <p:bg>
      <p:bgPr>
        <a:solidFill>
          <a:schemeClr val="accent2"/>
        </a:solidFill>
        <a:effectLst/>
      </p:bgPr>
    </p:bg>
    <p:spTree>
      <p:nvGrpSpPr>
        <p:cNvPr id="1" name="Shape 28"/>
        <p:cNvGrpSpPr/>
        <p:nvPr/>
      </p:nvGrpSpPr>
      <p:grpSpPr>
        <a:xfrm>
          <a:off x="0" y="0"/>
          <a:ext cx="0" cy="0"/>
          <a:chOff x="0" y="0"/>
          <a:chExt cx="0" cy="0"/>
        </a:xfrm>
      </p:grpSpPr>
      <p:sp>
        <p:nvSpPr>
          <p:cNvPr id="29" name="Shape 29"/>
          <p:cNvSpPr/>
          <p:nvPr/>
        </p:nvSpPr>
        <p:spPr>
          <a:xfrm>
            <a:off x="0" y="0"/>
            <a:ext cx="9144000" cy="4572000"/>
          </a:xfrm>
          <a:prstGeom prst="rect">
            <a:avLst/>
          </a:prstGeom>
          <a:solidFill>
            <a:srgbClr val="E8F6FE"/>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0" name="Shape 30"/>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1" name="Shape 31"/>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37640111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Title Slide Yellow">
    <p:bg>
      <p:bgPr>
        <a:solidFill>
          <a:schemeClr val="accent2"/>
        </a:solidFill>
        <a:effectLst/>
      </p:bgPr>
    </p:bg>
    <p:spTree>
      <p:nvGrpSpPr>
        <p:cNvPr id="1" name="Shape 32"/>
        <p:cNvGrpSpPr/>
        <p:nvPr/>
      </p:nvGrpSpPr>
      <p:grpSpPr>
        <a:xfrm>
          <a:off x="0" y="0"/>
          <a:ext cx="0" cy="0"/>
          <a:chOff x="0" y="0"/>
          <a:chExt cx="0" cy="0"/>
        </a:xfrm>
      </p:grpSpPr>
      <p:sp>
        <p:nvSpPr>
          <p:cNvPr id="33" name="Shape 33"/>
          <p:cNvSpPr/>
          <p:nvPr/>
        </p:nvSpPr>
        <p:spPr>
          <a:xfrm>
            <a:off x="0" y="0"/>
            <a:ext cx="9144000" cy="4572000"/>
          </a:xfrm>
          <a:prstGeom prst="rect">
            <a:avLst/>
          </a:prstGeom>
          <a:solidFill>
            <a:srgbClr val="FEFFE4"/>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4" name="Shape 34"/>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5" name="Shape 35"/>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1043535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Title Slide Orange">
    <p:bg>
      <p:bgPr>
        <a:solidFill>
          <a:schemeClr val="accent2"/>
        </a:solidFill>
        <a:effectLst/>
      </p:bgPr>
    </p:bg>
    <p:spTree>
      <p:nvGrpSpPr>
        <p:cNvPr id="1" name="Shape 36"/>
        <p:cNvGrpSpPr/>
        <p:nvPr/>
      </p:nvGrpSpPr>
      <p:grpSpPr>
        <a:xfrm>
          <a:off x="0" y="0"/>
          <a:ext cx="0" cy="0"/>
          <a:chOff x="0" y="0"/>
          <a:chExt cx="0" cy="0"/>
        </a:xfrm>
      </p:grpSpPr>
      <p:sp>
        <p:nvSpPr>
          <p:cNvPr id="37" name="Shape 37"/>
          <p:cNvSpPr/>
          <p:nvPr/>
        </p:nvSpPr>
        <p:spPr>
          <a:xfrm>
            <a:off x="0" y="0"/>
            <a:ext cx="9144000" cy="4572000"/>
          </a:xfrm>
          <a:prstGeom prst="rect">
            <a:avLst/>
          </a:prstGeom>
          <a:solidFill>
            <a:srgbClr val="FEF0E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38" name="Shape 38"/>
          <p:cNvSpPr txBox="1">
            <a:spLocks noGrp="1"/>
          </p:cNvSpPr>
          <p:nvPr>
            <p:ph type="ctrTitle"/>
          </p:nvPr>
        </p:nvSpPr>
        <p:spPr>
          <a:xfrm>
            <a:off x="457200" y="1036066"/>
            <a:ext cx="4114800" cy="1737359"/>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9" name="Shape 39"/>
          <p:cNvSpPr txBox="1">
            <a:spLocks noGrp="1"/>
          </p:cNvSpPr>
          <p:nvPr>
            <p:ph type="subTitle" idx="1"/>
          </p:nvPr>
        </p:nvSpPr>
        <p:spPr>
          <a:xfrm>
            <a:off x="457200" y="2971800"/>
            <a:ext cx="4114800" cy="685799"/>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ctr" rtl="0">
              <a:lnSpc>
                <a:spcPct val="100000"/>
              </a:lnSpc>
              <a:spcBef>
                <a:spcPts val="9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lnSpc>
                <a:spcPct val="100000"/>
              </a:lnSpc>
              <a:spcBef>
                <a:spcPts val="60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23804861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423004"/>
            <a:ext cx="7086600" cy="4572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2" name="Shape 42"/>
          <p:cNvSpPr txBox="1">
            <a:spLocks noGrp="1"/>
          </p:cNvSpPr>
          <p:nvPr>
            <p:ph type="body" idx="1"/>
          </p:nvPr>
        </p:nvSpPr>
        <p:spPr>
          <a:xfrm>
            <a:off x="457200" y="1371600"/>
            <a:ext cx="7086600" cy="4800600"/>
          </a:xfrm>
          <a:prstGeom prst="rect">
            <a:avLst/>
          </a:prstGeom>
          <a:noFill/>
          <a:ln>
            <a:noFill/>
          </a:ln>
        </p:spPr>
        <p:txBody>
          <a:bodyPr wrap="square" lIns="91425" tIns="91425" rIns="91425" bIns="91425" anchor="t" anchorCtr="0"/>
          <a:lstStyle>
            <a:lvl1pPr marL="342900" marR="0" lvl="0" indent="-63500" algn="l" rtl="0">
              <a:lnSpc>
                <a:spcPct val="100000"/>
              </a:lnSpc>
              <a:spcBef>
                <a:spcPts val="900"/>
              </a:spcBef>
              <a:spcAft>
                <a:spcPts val="0"/>
              </a:spcAft>
              <a:buClr>
                <a:schemeClr val="dk1"/>
              </a:buClr>
              <a:buSzPct val="100000"/>
              <a:buFont typeface="Arial"/>
              <a:buAutoNum type="arabicPeriod"/>
              <a:defRPr sz="22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44" name="Shape 4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17784057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Two-Line Title and Content">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57200" y="1691640"/>
            <a:ext cx="7086600" cy="4480560"/>
          </a:xfrm>
          <a:prstGeom prst="rect">
            <a:avLst/>
          </a:prstGeom>
          <a:noFill/>
          <a:ln>
            <a:noFill/>
          </a:ln>
        </p:spPr>
        <p:txBody>
          <a:bodyPr wrap="square" lIns="91425" tIns="91425" rIns="91425" bIns="91425" anchor="t" anchorCtr="0"/>
          <a:lstStyle>
            <a:lvl1pPr marL="0" marR="0" lvl="0" indent="0" algn="l" rtl="0">
              <a:lnSpc>
                <a:spcPct val="100000"/>
              </a:lnSpc>
              <a:spcBef>
                <a:spcPts val="900"/>
              </a:spcBef>
              <a:spcAft>
                <a:spcPts val="0"/>
              </a:spcAft>
              <a:buClr>
                <a:schemeClr val="dk1"/>
              </a:buClr>
              <a:buFont typeface="Arial"/>
              <a:buNone/>
              <a:defRPr sz="1600" b="1" i="0" u="none" strike="noStrike" cap="none">
                <a:solidFill>
                  <a:schemeClr val="dk1"/>
                </a:solidFill>
                <a:latin typeface="Arial"/>
                <a:ea typeface="Arial"/>
                <a:cs typeface="Arial"/>
                <a:sym typeface="Arial"/>
              </a:defRPr>
            </a:lvl1pPr>
            <a:lvl2pPr marL="0" marR="0" lvl="1" indent="0" algn="l" rtl="0">
              <a:lnSpc>
                <a:spcPct val="100000"/>
              </a:lnSpc>
              <a:spcBef>
                <a:spcPts val="900"/>
              </a:spcBef>
              <a:spcAft>
                <a:spcPts val="0"/>
              </a:spcAft>
              <a:buClr>
                <a:schemeClr val="dk1"/>
              </a:buClr>
              <a:buFont typeface="Arial"/>
              <a:buNone/>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title"/>
          </p:nvPr>
        </p:nvSpPr>
        <p:spPr>
          <a:xfrm>
            <a:off x="457200" y="423004"/>
            <a:ext cx="7086600" cy="9144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49" name="Shape 49"/>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262294197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Section Header">
    <p:bg>
      <p:bgPr>
        <a:solidFill>
          <a:schemeClr val="accent2"/>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2514600" y="1280160"/>
            <a:ext cx="4114800" cy="4114800"/>
            <a:chOff x="2514600" y="365760"/>
            <a:chExt cx="4114800" cy="4114800"/>
          </a:xfrm>
        </p:grpSpPr>
        <p:sp>
          <p:nvSpPr>
            <p:cNvPr id="52" name="Shape 52"/>
            <p:cNvSpPr/>
            <p:nvPr/>
          </p:nvSpPr>
          <p:spPr>
            <a:xfrm>
              <a:off x="2514600" y="365760"/>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53" name="Shape 53"/>
            <p:cNvSpPr/>
            <p:nvPr/>
          </p:nvSpPr>
          <p:spPr>
            <a:xfrm>
              <a:off x="2514600" y="365760"/>
              <a:ext cx="4114800" cy="4114800"/>
            </a:xfrm>
            <a:prstGeom prst="ellipse">
              <a:avLst/>
            </a:prstGeom>
            <a:solidFill>
              <a:srgbClr val="FFFFFF"/>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54" name="Shape 54"/>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5" name="Shape 55"/>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56" name="Shape 56"/>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19420169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Section Header Green">
    <p:bg>
      <p:bgPr>
        <a:solidFill>
          <a:schemeClr val="accent2"/>
        </a:solidFill>
        <a:effectLst/>
      </p:bgPr>
    </p:bg>
    <p:spTree>
      <p:nvGrpSpPr>
        <p:cNvPr id="1" name="Shape 57"/>
        <p:cNvGrpSpPr/>
        <p:nvPr/>
      </p:nvGrpSpPr>
      <p:grpSpPr>
        <a:xfrm>
          <a:off x="0" y="0"/>
          <a:ext cx="0" cy="0"/>
          <a:chOff x="0" y="0"/>
          <a:chExt cx="0" cy="0"/>
        </a:xfrm>
      </p:grpSpPr>
      <p:grpSp>
        <p:nvGrpSpPr>
          <p:cNvPr id="58" name="Shape 58"/>
          <p:cNvGrpSpPr/>
          <p:nvPr/>
        </p:nvGrpSpPr>
        <p:grpSpPr>
          <a:xfrm>
            <a:off x="2514600" y="1280159"/>
            <a:ext cx="4114800" cy="4114800"/>
            <a:chOff x="2514600" y="1280159"/>
            <a:chExt cx="4114800" cy="4114800"/>
          </a:xfrm>
        </p:grpSpPr>
        <p:sp>
          <p:nvSpPr>
            <p:cNvPr id="59" name="Shape 59"/>
            <p:cNvSpPr/>
            <p:nvPr/>
          </p:nvSpPr>
          <p:spPr>
            <a:xfrm>
              <a:off x="2514600" y="1280159"/>
              <a:ext cx="4114800" cy="4114800"/>
            </a:xfrm>
            <a:prstGeom prst="ellipse">
              <a:avLst/>
            </a:prstGeom>
            <a:solidFill>
              <a:schemeClr val="accent2"/>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60" name="Shape 60"/>
            <p:cNvSpPr/>
            <p:nvPr/>
          </p:nvSpPr>
          <p:spPr>
            <a:xfrm>
              <a:off x="2514600" y="1280159"/>
              <a:ext cx="4114800" cy="4114800"/>
            </a:xfrm>
            <a:prstGeom prst="ellipse">
              <a:avLst/>
            </a:prstGeom>
            <a:solidFill>
              <a:srgbClr val="E9F8E9"/>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grpSp>
      <p:sp>
        <p:nvSpPr>
          <p:cNvPr id="61" name="Shape 61"/>
          <p:cNvSpPr txBox="1">
            <a:spLocks noGrp="1"/>
          </p:cNvSpPr>
          <p:nvPr>
            <p:ph type="title"/>
          </p:nvPr>
        </p:nvSpPr>
        <p:spPr>
          <a:xfrm>
            <a:off x="3337560" y="2103119"/>
            <a:ext cx="2468880" cy="246888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accent1"/>
              </a:buClr>
              <a:buFont typeface="Arial"/>
              <a:buNone/>
              <a:defRPr sz="40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2" name="Shape 6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a:buClr>
                <a:srgbClr val="000000"/>
              </a:buClr>
            </a:pPr>
            <a:endParaRPr>
              <a:solidFill>
                <a:srgbClr val="000000"/>
              </a:solidFill>
            </a:endParaRPr>
          </a:p>
        </p:txBody>
      </p:sp>
      <p:sp>
        <p:nvSpPr>
          <p:cNvPr id="63" name="Shape 6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a:t>
            </a:fld>
            <a:endParaRPr lang="en-US" sz="700" b="1"/>
          </a:p>
        </p:txBody>
      </p:sp>
    </p:spTree>
    <p:extLst>
      <p:ext uri="{BB962C8B-B14F-4D97-AF65-F5344CB8AC3E}">
        <p14:creationId xmlns:p14="http://schemas.microsoft.com/office/powerpoint/2010/main" val="340385991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1" Type="http://schemas.openxmlformats.org/officeDocument/2006/relationships/slideLayout" Target="../slideLayouts/slideLayout50.xml"/><Relationship Id="rId22" Type="http://schemas.openxmlformats.org/officeDocument/2006/relationships/slideLayout" Target="../slideLayouts/slideLayout51.xml"/><Relationship Id="rId23" Type="http://schemas.openxmlformats.org/officeDocument/2006/relationships/slideLayout" Target="../slideLayouts/slideLayout52.xml"/><Relationship Id="rId24" Type="http://schemas.openxmlformats.org/officeDocument/2006/relationships/slideLayout" Target="../slideLayouts/slideLayout53.xml"/><Relationship Id="rId25" Type="http://schemas.openxmlformats.org/officeDocument/2006/relationships/slideLayout" Target="../slideLayouts/slideLayout54.xml"/><Relationship Id="rId26" Type="http://schemas.openxmlformats.org/officeDocument/2006/relationships/slideLayout" Target="../slideLayouts/slideLayout55.xml"/><Relationship Id="rId27" Type="http://schemas.openxmlformats.org/officeDocument/2006/relationships/slideLayout" Target="../slideLayouts/slideLayout56.xml"/><Relationship Id="rId28" Type="http://schemas.openxmlformats.org/officeDocument/2006/relationships/slideLayout" Target="../slideLayouts/slideLayout57.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30" Type="http://schemas.openxmlformats.org/officeDocument/2006/relationships/slideLayout" Target="../slideLayouts/slideLayout59.xml"/><Relationship Id="rId31" Type="http://schemas.openxmlformats.org/officeDocument/2006/relationships/slideLayout" Target="../slideLayouts/slideLayout60.xml"/><Relationship Id="rId32" Type="http://schemas.openxmlformats.org/officeDocument/2006/relationships/slideLayout" Target="../slideLayouts/slideLayout61.xml"/><Relationship Id="rId9" Type="http://schemas.openxmlformats.org/officeDocument/2006/relationships/slideLayout" Target="../slideLayouts/slideLayout38.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3" Type="http://schemas.openxmlformats.org/officeDocument/2006/relationships/theme" Target="../theme/theme2.xml"/><Relationship Id="rId34" Type="http://schemas.openxmlformats.org/officeDocument/2006/relationships/image" Target="../media/image2.png"/><Relationship Id="rId10" Type="http://schemas.openxmlformats.org/officeDocument/2006/relationships/slideLayout" Target="../slideLayouts/slideLayout39.xml"/><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slideLayout" Target="../slideLayouts/slideLayout43.xml"/><Relationship Id="rId15" Type="http://schemas.openxmlformats.org/officeDocument/2006/relationships/slideLayout" Target="../slideLayouts/slideLayout44.xml"/><Relationship Id="rId16" Type="http://schemas.openxmlformats.org/officeDocument/2006/relationships/slideLayout" Target="../slideLayouts/slideLayout45.xml"/><Relationship Id="rId17" Type="http://schemas.openxmlformats.org/officeDocument/2006/relationships/slideLayout" Target="../slideLayouts/slideLayout46.xml"/><Relationship Id="rId18" Type="http://schemas.openxmlformats.org/officeDocument/2006/relationships/slideLayout" Target="../slideLayouts/slideLayout47.xml"/><Relationship Id="rId19"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70.xml"/><Relationship Id="rId20" Type="http://schemas.openxmlformats.org/officeDocument/2006/relationships/slideLayout" Target="../slideLayouts/slideLayout81.xml"/><Relationship Id="rId21" Type="http://schemas.openxmlformats.org/officeDocument/2006/relationships/slideLayout" Target="../slideLayouts/slideLayout82.xml"/><Relationship Id="rId22" Type="http://schemas.openxmlformats.org/officeDocument/2006/relationships/slideLayout" Target="../slideLayouts/slideLayout83.xml"/><Relationship Id="rId23" Type="http://schemas.openxmlformats.org/officeDocument/2006/relationships/slideLayout" Target="../slideLayouts/slideLayout84.xml"/><Relationship Id="rId24" Type="http://schemas.openxmlformats.org/officeDocument/2006/relationships/slideLayout" Target="../slideLayouts/slideLayout85.xml"/><Relationship Id="rId25" Type="http://schemas.openxmlformats.org/officeDocument/2006/relationships/slideLayout" Target="../slideLayouts/slideLayout86.xml"/><Relationship Id="rId26" Type="http://schemas.openxmlformats.org/officeDocument/2006/relationships/slideLayout" Target="../slideLayouts/slideLayout87.xml"/><Relationship Id="rId27" Type="http://schemas.openxmlformats.org/officeDocument/2006/relationships/slideLayout" Target="../slideLayouts/slideLayout88.xml"/><Relationship Id="rId28" Type="http://schemas.openxmlformats.org/officeDocument/2006/relationships/slideLayout" Target="../slideLayouts/slideLayout89.xml"/><Relationship Id="rId29" Type="http://schemas.openxmlformats.org/officeDocument/2006/relationships/theme" Target="../theme/theme3.xml"/><Relationship Id="rId30" Type="http://schemas.openxmlformats.org/officeDocument/2006/relationships/image" Target="../media/image2.png"/><Relationship Id="rId10" Type="http://schemas.openxmlformats.org/officeDocument/2006/relationships/slideLayout" Target="../slideLayouts/slideLayout71.xml"/><Relationship Id="rId11" Type="http://schemas.openxmlformats.org/officeDocument/2006/relationships/slideLayout" Target="../slideLayouts/slideLayout72.xml"/><Relationship Id="rId12" Type="http://schemas.openxmlformats.org/officeDocument/2006/relationships/slideLayout" Target="../slideLayouts/slideLayout73.xml"/><Relationship Id="rId13" Type="http://schemas.openxmlformats.org/officeDocument/2006/relationships/slideLayout" Target="../slideLayouts/slideLayout74.xml"/><Relationship Id="rId14" Type="http://schemas.openxmlformats.org/officeDocument/2006/relationships/slideLayout" Target="../slideLayouts/slideLayout75.xml"/><Relationship Id="rId15" Type="http://schemas.openxmlformats.org/officeDocument/2006/relationships/slideLayout" Target="../slideLayouts/slideLayout76.xml"/><Relationship Id="rId16" Type="http://schemas.openxmlformats.org/officeDocument/2006/relationships/slideLayout" Target="../slideLayouts/slideLayout77.xml"/><Relationship Id="rId17" Type="http://schemas.openxmlformats.org/officeDocument/2006/relationships/slideLayout" Target="../slideLayouts/slideLayout78.xml"/><Relationship Id="rId18" Type="http://schemas.openxmlformats.org/officeDocument/2006/relationships/slideLayout" Target="../slideLayouts/slideLayout79.xml"/><Relationship Id="rId19" Type="http://schemas.openxmlformats.org/officeDocument/2006/relationships/slideLayout" Target="../slideLayouts/slideLayout80.xml"/><Relationship Id="rId1" Type="http://schemas.openxmlformats.org/officeDocument/2006/relationships/slideLayout" Target="../slideLayouts/slideLayout62.xml"/><Relationship Id="rId2" Type="http://schemas.openxmlformats.org/officeDocument/2006/relationships/slideLayout" Target="../slideLayouts/slideLayout63.xml"/><Relationship Id="rId3" Type="http://schemas.openxmlformats.org/officeDocument/2006/relationships/slideLayout" Target="../slideLayouts/slideLayout64.xml"/><Relationship Id="rId4" Type="http://schemas.openxmlformats.org/officeDocument/2006/relationships/slideLayout" Target="../slideLayouts/slideLayout65.xml"/><Relationship Id="rId5" Type="http://schemas.openxmlformats.org/officeDocument/2006/relationships/slideLayout" Target="../slideLayouts/slideLayout66.xml"/><Relationship Id="rId6" Type="http://schemas.openxmlformats.org/officeDocument/2006/relationships/slideLayout" Target="../slideLayouts/slideLayout67.xml"/><Relationship Id="rId7" Type="http://schemas.openxmlformats.org/officeDocument/2006/relationships/slideLayout" Target="../slideLayouts/slideLayout68.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109.xml"/><Relationship Id="rId21" Type="http://schemas.openxmlformats.org/officeDocument/2006/relationships/slideLayout" Target="../slideLayouts/slideLayout110.xml"/><Relationship Id="rId22" Type="http://schemas.openxmlformats.org/officeDocument/2006/relationships/slideLayout" Target="../slideLayouts/slideLayout111.xml"/><Relationship Id="rId23" Type="http://schemas.openxmlformats.org/officeDocument/2006/relationships/slideLayout" Target="../slideLayouts/slideLayout112.xml"/><Relationship Id="rId24" Type="http://schemas.openxmlformats.org/officeDocument/2006/relationships/slideLayout" Target="../slideLayouts/slideLayout113.xml"/><Relationship Id="rId25" Type="http://schemas.openxmlformats.org/officeDocument/2006/relationships/slideLayout" Target="../slideLayouts/slideLayout114.xml"/><Relationship Id="rId26" Type="http://schemas.openxmlformats.org/officeDocument/2006/relationships/slideLayout" Target="../slideLayouts/slideLayout115.xml"/><Relationship Id="rId27" Type="http://schemas.openxmlformats.org/officeDocument/2006/relationships/slideLayout" Target="../slideLayouts/slideLayout116.xml"/><Relationship Id="rId28" Type="http://schemas.openxmlformats.org/officeDocument/2006/relationships/slideLayout" Target="../slideLayouts/slideLayout117.xml"/><Relationship Id="rId29" Type="http://schemas.openxmlformats.org/officeDocument/2006/relationships/slideLayout" Target="../slideLayouts/slideLayout118.xml"/><Relationship Id="rId1" Type="http://schemas.openxmlformats.org/officeDocument/2006/relationships/slideLayout" Target="../slideLayouts/slideLayout90.xml"/><Relationship Id="rId2" Type="http://schemas.openxmlformats.org/officeDocument/2006/relationships/slideLayout" Target="../slideLayouts/slideLayout91.xml"/><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30" Type="http://schemas.openxmlformats.org/officeDocument/2006/relationships/slideLayout" Target="../slideLayouts/slideLayout119.xml"/><Relationship Id="rId31" Type="http://schemas.openxmlformats.org/officeDocument/2006/relationships/slideLayout" Target="../slideLayouts/slideLayout120.xml"/><Relationship Id="rId32" Type="http://schemas.openxmlformats.org/officeDocument/2006/relationships/slideLayout" Target="../slideLayouts/slideLayout121.xml"/><Relationship Id="rId9" Type="http://schemas.openxmlformats.org/officeDocument/2006/relationships/slideLayout" Target="../slideLayouts/slideLayout98.xml"/><Relationship Id="rId6" Type="http://schemas.openxmlformats.org/officeDocument/2006/relationships/slideLayout" Target="../slideLayouts/slideLayout95.xml"/><Relationship Id="rId7" Type="http://schemas.openxmlformats.org/officeDocument/2006/relationships/slideLayout" Target="../slideLayouts/slideLayout96.xml"/><Relationship Id="rId8" Type="http://schemas.openxmlformats.org/officeDocument/2006/relationships/slideLayout" Target="../slideLayouts/slideLayout97.xml"/><Relationship Id="rId33" Type="http://schemas.openxmlformats.org/officeDocument/2006/relationships/theme" Target="../theme/theme4.xml"/><Relationship Id="rId34" Type="http://schemas.openxmlformats.org/officeDocument/2006/relationships/image" Target="../media/image2.png"/><Relationship Id="rId10" Type="http://schemas.openxmlformats.org/officeDocument/2006/relationships/slideLayout" Target="../slideLayouts/slideLayout99.xml"/><Relationship Id="rId11" Type="http://schemas.openxmlformats.org/officeDocument/2006/relationships/slideLayout" Target="../slideLayouts/slideLayout100.xml"/><Relationship Id="rId12" Type="http://schemas.openxmlformats.org/officeDocument/2006/relationships/slideLayout" Target="../slideLayouts/slideLayout101.xml"/><Relationship Id="rId13" Type="http://schemas.openxmlformats.org/officeDocument/2006/relationships/slideLayout" Target="../slideLayouts/slideLayout102.xml"/><Relationship Id="rId14" Type="http://schemas.openxmlformats.org/officeDocument/2006/relationships/slideLayout" Target="../slideLayouts/slideLayout103.xml"/><Relationship Id="rId15" Type="http://schemas.openxmlformats.org/officeDocument/2006/relationships/slideLayout" Target="../slideLayouts/slideLayout104.xml"/><Relationship Id="rId16" Type="http://schemas.openxmlformats.org/officeDocument/2006/relationships/slideLayout" Target="../slideLayouts/slideLayout105.xml"/><Relationship Id="rId17" Type="http://schemas.openxmlformats.org/officeDocument/2006/relationships/slideLayout" Target="../slideLayouts/slideLayout106.xml"/><Relationship Id="rId18" Type="http://schemas.openxmlformats.org/officeDocument/2006/relationships/slideLayout" Target="../slideLayouts/slideLayout107.xml"/><Relationship Id="rId1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txBox="1">
            <a:spLocks/>
          </p:cNvSpPr>
          <p:nvPr/>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84" r:id="rId26"/>
    <p:sldLayoutId id="2147483659" r:id="rId27"/>
    <p:sldLayoutId id="2147483660" r:id="rId28"/>
    <p:sldLayoutId id="2147483665" r:id="rId29"/>
  </p:sldLayoutIdLst>
  <p:timing>
    <p:tnLst>
      <p:par>
        <p:cTn xmlns:p14="http://schemas.microsoft.com/office/powerpoint/2010/main" id="1" dur="indefinite" restart="never" nodeType="tmRoot"/>
      </p:par>
    </p:tnLst>
  </p:timing>
  <p:hf hdr="0" ft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423004"/>
            <a:ext cx="7086600" cy="4572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457200" y="1371600"/>
            <a:ext cx="7086600" cy="4800600"/>
          </a:xfrm>
          <a:prstGeom prst="rect">
            <a:avLst/>
          </a:prstGeom>
          <a:noFill/>
          <a:ln>
            <a:noFill/>
          </a:ln>
        </p:spPr>
        <p:txBody>
          <a:bodyPr wrap="square" lIns="91425" tIns="91425" rIns="91425" bIns="91425" anchor="t" anchorCtr="0"/>
          <a:lstStyle>
            <a:lvl1pPr marL="0" marR="0" lvl="0" indent="101600" algn="l" rtl="0">
              <a:lnSpc>
                <a:spcPct val="100000"/>
              </a:lnSpc>
              <a:spcBef>
                <a:spcPts val="900"/>
              </a:spcBef>
              <a:spcAft>
                <a:spcPts val="0"/>
              </a:spcAft>
              <a:buClr>
                <a:schemeClr val="dk1"/>
              </a:buClr>
              <a:buSzPct val="100000"/>
              <a:buFont typeface="Arial"/>
              <a:buChar char="●"/>
              <a:defRPr sz="1600" b="1" i="0" u="none" strike="noStrike" cap="none">
                <a:solidFill>
                  <a:schemeClr val="dk1"/>
                </a:solidFill>
                <a:latin typeface="Arial"/>
                <a:ea typeface="Arial"/>
                <a:cs typeface="Arial"/>
                <a:sym typeface="Arial"/>
              </a:defRPr>
            </a:lvl1pPr>
            <a:lvl2pPr marL="0" marR="0" lvl="1" indent="101600"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defTabSz="914400">
              <a:buClr>
                <a:srgbClr val="000000"/>
              </a:buClr>
            </a:pPr>
            <a:endParaRPr kern="0">
              <a:solidFill>
                <a:srgbClr val="000000"/>
              </a:solidFill>
            </a:endParaRPr>
          </a:p>
        </p:txBody>
      </p:sp>
      <p:sp>
        <p:nvSpPr>
          <p:cNvPr id="13" name="Shape 1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defTabSz="914400">
              <a:buClr>
                <a:srgbClr val="000000"/>
              </a:buClr>
              <a:buSzPct val="25000"/>
              <a:buFont typeface="Arial"/>
              <a:buNone/>
            </a:pPr>
            <a:fld id="{00000000-1234-1234-1234-123412341234}" type="slidenum">
              <a:rPr lang="en-US" sz="700" b="1" kern="0">
                <a:solidFill>
                  <a:srgbClr val="000000"/>
                </a:solidFill>
                <a:latin typeface="Arial"/>
                <a:ea typeface="Arial"/>
                <a:cs typeface="Arial"/>
                <a:sym typeface="Arial"/>
              </a:rPr>
              <a:pPr algn="r" defTabSz="914400">
                <a:buClr>
                  <a:srgbClr val="000000"/>
                </a:buClr>
                <a:buSzPct val="25000"/>
                <a:buFont typeface="Arial"/>
                <a:buNone/>
              </a:pPr>
              <a:t>‹#›</a:t>
            </a:fld>
            <a:endParaRPr lang="en-US" sz="700" b="1" kern="0">
              <a:solidFill>
                <a:srgbClr val="000000"/>
              </a:solidFill>
              <a:latin typeface="Arial"/>
              <a:ea typeface="Arial"/>
              <a:cs typeface="Arial"/>
              <a:sym typeface="Arial"/>
            </a:endParaRPr>
          </a:p>
        </p:txBody>
      </p:sp>
      <p:pic>
        <p:nvPicPr>
          <p:cNvPr id="14" name="Shape 14"/>
          <p:cNvPicPr preferRelativeResize="0"/>
          <p:nvPr/>
        </p:nvPicPr>
        <p:blipFill rotWithShape="1">
          <a:blip r:embed="rId34">
            <a:alphaModFix/>
          </a:blip>
          <a:srcRect/>
          <a:stretch/>
        </p:blipFill>
        <p:spPr>
          <a:xfrm>
            <a:off x="316476" y="6256412"/>
            <a:ext cx="1463039" cy="519038"/>
          </a:xfrm>
          <a:prstGeom prst="rect">
            <a:avLst/>
          </a:prstGeom>
          <a:noFill/>
          <a:ln>
            <a:noFill/>
          </a:ln>
        </p:spPr>
      </p:pic>
      <p:sp>
        <p:nvSpPr>
          <p:cNvPr id="15" name="Shape 15"/>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838223039"/>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423004"/>
            <a:ext cx="7086600" cy="4572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457200" y="1371600"/>
            <a:ext cx="7086600" cy="4800600"/>
          </a:xfrm>
          <a:prstGeom prst="rect">
            <a:avLst/>
          </a:prstGeom>
          <a:noFill/>
          <a:ln>
            <a:noFill/>
          </a:ln>
        </p:spPr>
        <p:txBody>
          <a:bodyPr wrap="square" lIns="91425" tIns="91425" rIns="91425" bIns="91425" anchor="t" anchorCtr="0"/>
          <a:lstStyle>
            <a:lvl1pPr marL="0" marR="0" lvl="0" indent="101600" algn="l" rtl="0">
              <a:lnSpc>
                <a:spcPct val="100000"/>
              </a:lnSpc>
              <a:spcBef>
                <a:spcPts val="900"/>
              </a:spcBef>
              <a:spcAft>
                <a:spcPts val="0"/>
              </a:spcAft>
              <a:buClr>
                <a:schemeClr val="dk1"/>
              </a:buClr>
              <a:buSzPct val="100000"/>
              <a:buFont typeface="Arial"/>
              <a:buChar char="●"/>
              <a:defRPr sz="1600" b="1" i="0" u="none" strike="noStrike" cap="none">
                <a:solidFill>
                  <a:schemeClr val="dk1"/>
                </a:solidFill>
                <a:latin typeface="Arial"/>
                <a:ea typeface="Arial"/>
                <a:cs typeface="Arial"/>
                <a:sym typeface="Arial"/>
              </a:defRPr>
            </a:lvl1pPr>
            <a:lvl2pPr marL="0" marR="0" lvl="1" indent="101600"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defTabSz="914400">
              <a:buClr>
                <a:srgbClr val="000000"/>
              </a:buClr>
            </a:pPr>
            <a:endParaRPr kern="0">
              <a:solidFill>
                <a:srgbClr val="000000"/>
              </a:solidFill>
            </a:endParaRPr>
          </a:p>
        </p:txBody>
      </p:sp>
      <p:sp>
        <p:nvSpPr>
          <p:cNvPr id="13" name="Shape 1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defTabSz="914400">
              <a:buClr>
                <a:srgbClr val="000000"/>
              </a:buClr>
              <a:buSzPct val="25000"/>
              <a:buFont typeface="Arial"/>
              <a:buNone/>
            </a:pPr>
            <a:fld id="{00000000-1234-1234-1234-123412341234}" type="slidenum">
              <a:rPr lang="en-US" sz="700" b="1" kern="0">
                <a:solidFill>
                  <a:srgbClr val="000000"/>
                </a:solidFill>
                <a:latin typeface="Arial"/>
                <a:ea typeface="Arial"/>
                <a:cs typeface="Arial"/>
                <a:sym typeface="Arial"/>
              </a:rPr>
              <a:pPr algn="r" defTabSz="914400">
                <a:buClr>
                  <a:srgbClr val="000000"/>
                </a:buClr>
                <a:buSzPct val="25000"/>
                <a:buFont typeface="Arial"/>
                <a:buNone/>
              </a:pPr>
              <a:t>‹#›</a:t>
            </a:fld>
            <a:endParaRPr lang="en-US" sz="700" b="1" kern="0">
              <a:solidFill>
                <a:srgbClr val="000000"/>
              </a:solidFill>
              <a:latin typeface="Arial"/>
              <a:ea typeface="Arial"/>
              <a:cs typeface="Arial"/>
              <a:sym typeface="Arial"/>
            </a:endParaRPr>
          </a:p>
        </p:txBody>
      </p:sp>
      <p:pic>
        <p:nvPicPr>
          <p:cNvPr id="14" name="Shape 14"/>
          <p:cNvPicPr preferRelativeResize="0"/>
          <p:nvPr/>
        </p:nvPicPr>
        <p:blipFill rotWithShape="1">
          <a:blip r:embed="rId30">
            <a:alphaModFix/>
          </a:blip>
          <a:srcRect/>
          <a:stretch/>
        </p:blipFill>
        <p:spPr>
          <a:xfrm>
            <a:off x="316476" y="6256412"/>
            <a:ext cx="1463039" cy="519038"/>
          </a:xfrm>
          <a:prstGeom prst="rect">
            <a:avLst/>
          </a:prstGeom>
          <a:noFill/>
          <a:ln>
            <a:noFill/>
          </a:ln>
        </p:spPr>
      </p:pic>
      <p:sp>
        <p:nvSpPr>
          <p:cNvPr id="15" name="Shape 15"/>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06665840"/>
      </p:ext>
    </p:extLst>
  </p:cSld>
  <p:clrMap bg1="lt1" tx1="dk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6" r:id="rId7"/>
    <p:sldLayoutId id="2147483727" r:id="rId8"/>
    <p:sldLayoutId id="2147483728" r:id="rId9"/>
    <p:sldLayoutId id="2147483729" r:id="rId10"/>
    <p:sldLayoutId id="2147483730" r:id="rId11"/>
    <p:sldLayoutId id="2147483731"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423004"/>
            <a:ext cx="7086600" cy="4572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2600" b="1" i="0" u="none" strike="noStrike" cap="none">
                <a:solidFill>
                  <a:schemeClr val="accent1"/>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457200" y="1371600"/>
            <a:ext cx="7086600" cy="4800600"/>
          </a:xfrm>
          <a:prstGeom prst="rect">
            <a:avLst/>
          </a:prstGeom>
          <a:noFill/>
          <a:ln>
            <a:noFill/>
          </a:ln>
        </p:spPr>
        <p:txBody>
          <a:bodyPr wrap="square" lIns="91425" tIns="91425" rIns="91425" bIns="91425" anchor="t" anchorCtr="0"/>
          <a:lstStyle>
            <a:lvl1pPr marL="0" marR="0" lvl="0" indent="101600" algn="l" rtl="0">
              <a:lnSpc>
                <a:spcPct val="100000"/>
              </a:lnSpc>
              <a:spcBef>
                <a:spcPts val="900"/>
              </a:spcBef>
              <a:spcAft>
                <a:spcPts val="0"/>
              </a:spcAft>
              <a:buClr>
                <a:schemeClr val="dk1"/>
              </a:buClr>
              <a:buSzPct val="100000"/>
              <a:buFont typeface="Arial"/>
              <a:buChar char="●"/>
              <a:defRPr sz="1600" b="1" i="0" u="none" strike="noStrike" cap="none">
                <a:solidFill>
                  <a:schemeClr val="dk1"/>
                </a:solidFill>
                <a:latin typeface="Arial"/>
                <a:ea typeface="Arial"/>
                <a:cs typeface="Arial"/>
                <a:sym typeface="Arial"/>
              </a:defRPr>
            </a:lvl1pPr>
            <a:lvl2pPr marL="0" marR="0" lvl="1" indent="101600" algn="l" rtl="0">
              <a:lnSpc>
                <a:spcPct val="100000"/>
              </a:lnSpc>
              <a:spcBef>
                <a:spcPts val="9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2pPr>
            <a:lvl3pPr marL="230188" marR="0" lvl="2" indent="-26988"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455613" marR="0" lvl="3" indent="-23812"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685800" marR="0" lvl="4" indent="-38100" algn="l" rtl="0">
              <a:lnSpc>
                <a:spcPct val="100000"/>
              </a:lnSpc>
              <a:spcBef>
                <a:spcPts val="6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7543800" y="6419087"/>
            <a:ext cx="914400" cy="2286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7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pPr defTabSz="914400">
              <a:buClr>
                <a:srgbClr val="000000"/>
              </a:buClr>
            </a:pPr>
            <a:endParaRPr kern="0">
              <a:solidFill>
                <a:srgbClr val="000000"/>
              </a:solidFill>
            </a:endParaRPr>
          </a:p>
        </p:txBody>
      </p:sp>
      <p:sp>
        <p:nvSpPr>
          <p:cNvPr id="13" name="Shape 1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defTabSz="914400">
              <a:buClr>
                <a:srgbClr val="000000"/>
              </a:buClr>
              <a:buSzPct val="25000"/>
              <a:buFont typeface="Arial"/>
              <a:buNone/>
            </a:pPr>
            <a:fld id="{00000000-1234-1234-1234-123412341234}" type="slidenum">
              <a:rPr lang="en-US" sz="700" b="1" kern="0">
                <a:solidFill>
                  <a:srgbClr val="000000"/>
                </a:solidFill>
                <a:latin typeface="Arial"/>
                <a:ea typeface="Arial"/>
                <a:cs typeface="Arial"/>
                <a:sym typeface="Arial"/>
              </a:rPr>
              <a:pPr algn="r" defTabSz="914400">
                <a:buClr>
                  <a:srgbClr val="000000"/>
                </a:buClr>
                <a:buSzPct val="25000"/>
                <a:buFont typeface="Arial"/>
                <a:buNone/>
              </a:pPr>
              <a:t>‹#›</a:t>
            </a:fld>
            <a:endParaRPr lang="en-US" sz="700" b="1" kern="0">
              <a:solidFill>
                <a:srgbClr val="000000"/>
              </a:solidFill>
              <a:latin typeface="Arial"/>
              <a:ea typeface="Arial"/>
              <a:cs typeface="Arial"/>
              <a:sym typeface="Arial"/>
            </a:endParaRPr>
          </a:p>
        </p:txBody>
      </p:sp>
      <p:pic>
        <p:nvPicPr>
          <p:cNvPr id="14" name="Shape 14"/>
          <p:cNvPicPr preferRelativeResize="0"/>
          <p:nvPr/>
        </p:nvPicPr>
        <p:blipFill rotWithShape="1">
          <a:blip r:embed="rId34">
            <a:alphaModFix/>
          </a:blip>
          <a:srcRect/>
          <a:stretch/>
        </p:blipFill>
        <p:spPr>
          <a:xfrm>
            <a:off x="316476" y="6256412"/>
            <a:ext cx="1463039" cy="519038"/>
          </a:xfrm>
          <a:prstGeom prst="rect">
            <a:avLst/>
          </a:prstGeom>
          <a:noFill/>
          <a:ln>
            <a:noFill/>
          </a:ln>
        </p:spPr>
      </p:pic>
      <p:sp>
        <p:nvSpPr>
          <p:cNvPr id="15" name="Shape 15"/>
          <p:cNvSpPr txBox="1"/>
          <p:nvPr/>
        </p:nvSpPr>
        <p:spPr>
          <a:xfrm>
            <a:off x="2057400" y="6419087"/>
            <a:ext cx="4041648" cy="228600"/>
          </a:xfrm>
          <a:prstGeom prst="rect">
            <a:avLst/>
          </a:prstGeom>
          <a:noFill/>
          <a:ln>
            <a:noFill/>
          </a:ln>
        </p:spPr>
        <p:txBody>
          <a:bodyPr wrap="square" lIns="0" tIns="0" rIns="182875" bIns="0" anchor="b" anchorCtr="0">
            <a:noAutofit/>
          </a:bodyPr>
          <a:lstStyle/>
          <a:p>
            <a:pPr defTabSz="914400">
              <a:buClr>
                <a:srgbClr val="333333"/>
              </a:buClr>
              <a:buSzPct val="25000"/>
              <a:buFont typeface="Arial Narrow"/>
              <a:buNone/>
            </a:pPr>
            <a:r>
              <a:rPr lang="en-US" sz="700" kern="0">
                <a:solidFill>
                  <a:srgbClr val="333333"/>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5918602"/>
      </p:ext>
    </p:extLst>
  </p:cSld>
  <p:clrMap bg1="lt1" tx1="dk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7" r:id="rId28"/>
    <p:sldLayoutId id="2147483778" r:id="rId29"/>
    <p:sldLayoutId id="2147483779" r:id="rId30"/>
    <p:sldLayoutId id="2147483780" r:id="rId31"/>
    <p:sldLayoutId id="2147483781"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s://www.simplilearn.com/aws-solutions-architect-exam-free-practice-test" TargetMode="External"/><Relationship Id="rId4" Type="http://schemas.openxmlformats.org/officeDocument/2006/relationships/image" Target="../media/image16.png"/><Relationship Id="rId1" Type="http://schemas.openxmlformats.org/officeDocument/2006/relationships/slideLayout" Target="../slideLayouts/slideLayout6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hyperlink" Target="https://aws.amazon.com/whitepapers/aws-security-best-practices" TargetMode="External"/><Relationship Id="rId4" Type="http://schemas.openxmlformats.org/officeDocument/2006/relationships/hyperlink" Target="https://d0.awsstatic.com/whitepapers/aws-storage-options.pdf" TargetMode="External"/><Relationship Id="rId5" Type="http://schemas.openxmlformats.org/officeDocument/2006/relationships/image" Target="../media/image17.png"/><Relationship Id="rId1" Type="http://schemas.openxmlformats.org/officeDocument/2006/relationships/slideLayout" Target="../slideLayouts/slideLayout6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0.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0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resources/analyst-reports/" TargetMode="External"/><Relationship Id="rId4" Type="http://schemas.openxmlformats.org/officeDocument/2006/relationships/image" Target="../media/image24.png"/><Relationship Id="rId1" Type="http://schemas.openxmlformats.org/officeDocument/2006/relationships/slideLayout" Target="../slideLayouts/slideLayout1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91.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9" Type="http://schemas.openxmlformats.org/officeDocument/2006/relationships/image" Target="../media/image41.png"/><Relationship Id="rId20" Type="http://schemas.openxmlformats.org/officeDocument/2006/relationships/image" Target="../media/image52.png"/><Relationship Id="rId21" Type="http://schemas.openxmlformats.org/officeDocument/2006/relationships/image" Target="../media/image53.png"/><Relationship Id="rId22" Type="http://schemas.openxmlformats.org/officeDocument/2006/relationships/image" Target="../media/image54.png"/><Relationship Id="rId23" Type="http://schemas.openxmlformats.org/officeDocument/2006/relationships/image" Target="../media/image55.png"/><Relationship Id="rId24" Type="http://schemas.openxmlformats.org/officeDocument/2006/relationships/image" Target="../media/image56.png"/><Relationship Id="rId25" Type="http://schemas.openxmlformats.org/officeDocument/2006/relationships/image" Target="../media/image57.png"/><Relationship Id="rId10" Type="http://schemas.openxmlformats.org/officeDocument/2006/relationships/image" Target="../media/image42.png"/><Relationship Id="rId11" Type="http://schemas.openxmlformats.org/officeDocument/2006/relationships/image" Target="../media/image43.png"/><Relationship Id="rId12" Type="http://schemas.openxmlformats.org/officeDocument/2006/relationships/image" Target="../media/image44.png"/><Relationship Id="rId13" Type="http://schemas.openxmlformats.org/officeDocument/2006/relationships/image" Target="../media/image45.png"/><Relationship Id="rId14" Type="http://schemas.openxmlformats.org/officeDocument/2006/relationships/image" Target="../media/image46.png"/><Relationship Id="rId15" Type="http://schemas.openxmlformats.org/officeDocument/2006/relationships/image" Target="../media/image47.png"/><Relationship Id="rId16" Type="http://schemas.openxmlformats.org/officeDocument/2006/relationships/image" Target="../media/image48.png"/><Relationship Id="rId17" Type="http://schemas.openxmlformats.org/officeDocument/2006/relationships/image" Target="../media/image49.png"/><Relationship Id="rId18" Type="http://schemas.openxmlformats.org/officeDocument/2006/relationships/image" Target="../media/image50.png"/><Relationship Id="rId19" Type="http://schemas.openxmlformats.org/officeDocument/2006/relationships/image" Target="../media/image51.pn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s://oneconfluence.verizon.com/display/CLOUD/AWS+Services+Usage+Polic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oneconfluence.verizon.com/display/CLOUD/AWS+Account+Listings" TargetMode="External"/><Relationship Id="rId3" Type="http://schemas.openxmlformats.org/officeDocument/2006/relationships/hyperlink" Target="https://oneconfluence.verizon.com/display/CLOUD/AWS+Account+Segmentation+Strateg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s://oneconfluence.verizon.com/display/CLOUD/1.1+-+How+to+request+AWS+Console+Acces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federation.verizon.com/aws/console.jsp" TargetMode="External"/><Relationship Id="rId4" Type="http://schemas.openxmlformats.org/officeDocument/2006/relationships/hyperlink" Target="https://federationfdc.verizon.com/affwebservices/public/saml2sso?SPID=urn:amazon:webservices" TargetMode="External"/><Relationship Id="rId5" Type="http://schemas.openxmlformats.org/officeDocument/2006/relationships/hyperlink" Target="https://oneconfluence.verizon.com/display/CLOUD/1.0+-+AWS+Console+Overview" TargetMode="External"/><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s://oneconfluence.verizon.com/display/CloudTrainVZ/Bootcamp+Sign-up+Instructions" TargetMode="External"/><Relationship Id="rId5" Type="http://schemas.openxmlformats.org/officeDocument/2006/relationships/image" Target="../media/image5.png"/><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hyperlink" Target="https://oneconfluence.verizon.com/display/CLOUD/Accessing+The+AWS+Command+Line+From+A+Desktop?src=contextnavpagetreemode" TargetMode="External"/><Relationship Id="rId4" Type="http://schemas.openxmlformats.org/officeDocument/2006/relationships/hyperlink" Target="https://oneconfluence.verizon.com/display/CLOUD/Enable+AWS+CLI+in+EC2+Instances+with+IAM+Roles?src=contextnavpagetreemode" TargetMode="External"/><Relationship Id="rId5" Type="http://schemas.openxmlformats.org/officeDocument/2006/relationships/hyperlink" Target="https://oneconfluence.verizon.com/display/CLOUD/Installing+AWS+CLI+via+Python+in+Windows+Local+Machine?src=contextnavpagetreemode" TargetMode="External"/><Relationship Id="rId6" Type="http://schemas.openxmlformats.org/officeDocument/2006/relationships/hyperlink" Target="https://oneconfluence.verizon.com/display/CLOUD/Installing+AWS+CLI+via+Python+on+EC2+RHL+Instance?src=contextnavpagetreemode" TargetMode="External"/><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verizon.skillport.com/skillportfe/main.action?assetid=120248&amp;rowid=2" TargetMode="External"/><Relationship Id="rId3" Type="http://schemas.openxmlformats.org/officeDocument/2006/relationships/image" Target="../media/image59.tm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hyperlink" Target="mailto:matthew.eig@verizon.com" TargetMode="Externa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CloudTrainVZ</a:t>
            </a:r>
            <a:r>
              <a:rPr lang="en-US" dirty="0" smtClean="0"/>
              <a:t> – Group Session #1</a:t>
            </a:r>
            <a:endParaRPr lang="en-US" dirty="0"/>
          </a:p>
        </p:txBody>
      </p:sp>
      <p:sp>
        <p:nvSpPr>
          <p:cNvPr id="17" name="Subtitle 16"/>
          <p:cNvSpPr>
            <a:spLocks noGrp="1"/>
          </p:cNvSpPr>
          <p:nvPr>
            <p:ph type="subTitle" idx="1"/>
          </p:nvPr>
        </p:nvSpPr>
        <p:spPr/>
        <p:txBody>
          <a:bodyPr/>
          <a:lstStyle/>
          <a:p>
            <a:r>
              <a:rPr lang="en-US" dirty="0" smtClean="0"/>
              <a:t>10/02/2017</a:t>
            </a:r>
            <a:endParaRPr lang="en-US" dirty="0" smtClean="0"/>
          </a:p>
        </p:txBody>
      </p:sp>
    </p:spTree>
    <p:extLst>
      <p:ext uri="{BB962C8B-B14F-4D97-AF65-F5344CB8AC3E}">
        <p14:creationId xmlns:p14="http://schemas.microsoft.com/office/powerpoint/2010/main" val="4054252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sldNum" idx="12"/>
          </p:nvPr>
        </p:nvSpPr>
        <p:spPr>
          <a:xfrm>
            <a:off x="8458200" y="6419087"/>
            <a:ext cx="228600" cy="228600"/>
          </a:xfrm>
          <a:prstGeom prst="rect">
            <a:avLst/>
          </a:prstGeom>
        </p:spPr>
        <p:txBody>
          <a:bodyPr wrap="square" lIns="0" tIns="0" rIns="0" bIns="0" anchor="b" anchorCtr="0">
            <a:noAutofit/>
          </a:bodyPr>
          <a:lstStyle/>
          <a:p>
            <a:pPr>
              <a:buClr>
                <a:srgbClr val="000000"/>
              </a:buClr>
              <a:buSzPct val="25000"/>
              <a:buFont typeface="Arial"/>
              <a:buNone/>
            </a:pPr>
            <a:fld id="{00000000-1234-1234-1234-123412341234}" type="slidenum">
              <a:rPr lang="en-US"/>
              <a:pPr>
                <a:buClr>
                  <a:srgbClr val="000000"/>
                </a:buClr>
                <a:buSzPct val="25000"/>
                <a:buFont typeface="Arial"/>
                <a:buNone/>
              </a:pPr>
              <a:t>10</a:t>
            </a:fld>
            <a:endParaRPr lang="en-US"/>
          </a:p>
        </p:txBody>
      </p:sp>
      <p:pic>
        <p:nvPicPr>
          <p:cNvPr id="293" name="Shape 293"/>
          <p:cNvPicPr preferRelativeResize="0"/>
          <p:nvPr/>
        </p:nvPicPr>
        <p:blipFill>
          <a:blip r:embed="rId3">
            <a:alphaModFix/>
          </a:blip>
          <a:stretch>
            <a:fillRect/>
          </a:stretch>
        </p:blipFill>
        <p:spPr>
          <a:xfrm>
            <a:off x="499650" y="408500"/>
            <a:ext cx="8362950" cy="5867400"/>
          </a:xfrm>
          <a:prstGeom prst="rect">
            <a:avLst/>
          </a:prstGeom>
          <a:noFill/>
          <a:ln>
            <a:noFill/>
          </a:ln>
        </p:spPr>
      </p:pic>
    </p:spTree>
    <p:extLst>
      <p:ext uri="{BB962C8B-B14F-4D97-AF65-F5344CB8AC3E}">
        <p14:creationId xmlns:p14="http://schemas.microsoft.com/office/powerpoint/2010/main" val="400199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457200" y="423004"/>
            <a:ext cx="7086600" cy="457200"/>
          </a:xfrm>
          <a:prstGeom prst="rect">
            <a:avLst/>
          </a:prstGeom>
        </p:spPr>
        <p:txBody>
          <a:bodyPr wrap="square" lIns="91425" tIns="91425" rIns="91425" bIns="91425" anchor="t" anchorCtr="0">
            <a:noAutofit/>
          </a:bodyPr>
          <a:lstStyle/>
          <a:p>
            <a:pPr lvl="0">
              <a:spcBef>
                <a:spcPts val="0"/>
              </a:spcBef>
              <a:buNone/>
            </a:pPr>
            <a:r>
              <a:rPr lang="en-US" sz="2400"/>
              <a:t>Captains Panels</a:t>
            </a:r>
          </a:p>
        </p:txBody>
      </p:sp>
      <p:sp>
        <p:nvSpPr>
          <p:cNvPr id="333" name="Shape 333"/>
          <p:cNvSpPr txBox="1">
            <a:spLocks noGrp="1"/>
          </p:cNvSpPr>
          <p:nvPr>
            <p:ph type="body" idx="1"/>
          </p:nvPr>
        </p:nvSpPr>
        <p:spPr>
          <a:xfrm>
            <a:off x="457200" y="1371600"/>
            <a:ext cx="7913700" cy="48006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78571"/>
              <a:buFont typeface="Arial"/>
              <a:buNone/>
            </a:pPr>
            <a:r>
              <a:rPr lang="en-US" sz="1400"/>
              <a:t>Before your group session students should:</a:t>
            </a:r>
          </a:p>
          <a:p>
            <a:pPr marL="457200" lvl="0" indent="-317500" rtl="0">
              <a:lnSpc>
                <a:spcPct val="115000"/>
              </a:lnSpc>
              <a:spcBef>
                <a:spcPts val="0"/>
              </a:spcBef>
              <a:buSzPct val="100000"/>
              <a:buChar char="●"/>
            </a:pPr>
            <a:r>
              <a:rPr lang="en-US" sz="1400" b="0"/>
              <a:t>Review the content of the Sprint</a:t>
            </a:r>
          </a:p>
          <a:p>
            <a:pPr marL="914400" lvl="1" indent="-317500" rtl="0">
              <a:lnSpc>
                <a:spcPct val="115000"/>
              </a:lnSpc>
              <a:spcBef>
                <a:spcPts val="0"/>
              </a:spcBef>
              <a:buSzPct val="100000"/>
              <a:buChar char="●"/>
            </a:pPr>
            <a:r>
              <a:rPr lang="en-US" sz="1400" b="0"/>
              <a:t>Including: A Cloud Guru, Qwiklabs, Whitepapers and verify that there were no problems encountered.</a:t>
            </a:r>
          </a:p>
          <a:p>
            <a:pPr lvl="0" rtl="0">
              <a:lnSpc>
                <a:spcPct val="115000"/>
              </a:lnSpc>
              <a:spcBef>
                <a:spcPts val="0"/>
              </a:spcBef>
              <a:buClr>
                <a:schemeClr val="dk1"/>
              </a:buClr>
              <a:buSzPct val="78571"/>
              <a:buFont typeface="Arial"/>
              <a:buNone/>
            </a:pPr>
            <a:endParaRPr sz="1400" b="0"/>
          </a:p>
          <a:p>
            <a:pPr lvl="0" rtl="0">
              <a:lnSpc>
                <a:spcPct val="115000"/>
              </a:lnSpc>
              <a:spcBef>
                <a:spcPts val="600"/>
              </a:spcBef>
              <a:buClr>
                <a:schemeClr val="dk1"/>
              </a:buClr>
              <a:buSzPct val="78571"/>
              <a:buFont typeface="Arial"/>
              <a:buNone/>
            </a:pPr>
            <a:r>
              <a:rPr lang="en-US" sz="1400"/>
              <a:t>During the group session:</a:t>
            </a:r>
          </a:p>
          <a:p>
            <a:pPr marL="457200" lvl="0" indent="-317500" rtl="0">
              <a:lnSpc>
                <a:spcPct val="115000"/>
              </a:lnSpc>
              <a:spcBef>
                <a:spcPts val="0"/>
              </a:spcBef>
              <a:buSzPct val="100000"/>
              <a:buChar char="●"/>
            </a:pPr>
            <a:r>
              <a:rPr lang="en-US" sz="1400" b="0"/>
              <a:t>Do not just lecture. Ask questions about that sprint’s content</a:t>
            </a:r>
          </a:p>
          <a:p>
            <a:pPr marL="457200" lvl="0" indent="-317500" rtl="0">
              <a:lnSpc>
                <a:spcPct val="115000"/>
              </a:lnSpc>
              <a:spcBef>
                <a:spcPts val="0"/>
              </a:spcBef>
              <a:buSzPct val="100000"/>
              <a:buChar char="●"/>
            </a:pPr>
            <a:r>
              <a:rPr lang="en-US" sz="1400" b="0"/>
              <a:t>Help students and encourage participation.</a:t>
            </a:r>
          </a:p>
          <a:p>
            <a:pPr marL="457200" lvl="0" indent="-317500" rtl="0">
              <a:lnSpc>
                <a:spcPct val="115000"/>
              </a:lnSpc>
              <a:spcBef>
                <a:spcPts val="0"/>
              </a:spcBef>
              <a:buSzPct val="100000"/>
              <a:buChar char="●"/>
            </a:pPr>
            <a:r>
              <a:rPr lang="en-US" sz="1400" b="0"/>
              <a:t>Highlight the “Verizon way” for the content.</a:t>
            </a:r>
          </a:p>
          <a:p>
            <a:pPr marL="457200" lvl="0" indent="-317500" rtl="0">
              <a:lnSpc>
                <a:spcPct val="115000"/>
              </a:lnSpc>
              <a:spcBef>
                <a:spcPts val="0"/>
              </a:spcBef>
              <a:buSzPct val="100000"/>
              <a:buChar char="●"/>
            </a:pPr>
            <a:r>
              <a:rPr lang="en-US" sz="1400" b="0"/>
              <a:t>Leverage the knowledge of your students.</a:t>
            </a:r>
          </a:p>
          <a:p>
            <a:pPr marL="457200" lvl="0" indent="-317500" rtl="0">
              <a:lnSpc>
                <a:spcPct val="115000"/>
              </a:lnSpc>
              <a:spcBef>
                <a:spcPts val="0"/>
              </a:spcBef>
              <a:buSzPct val="100000"/>
              <a:buChar char="●"/>
            </a:pPr>
            <a:r>
              <a:rPr lang="en-US" sz="1400" b="0"/>
              <a:t>Use the content for each sprint that’s on CloudTrainVZ</a:t>
            </a:r>
          </a:p>
          <a:p>
            <a:pPr lvl="0" rtl="0">
              <a:lnSpc>
                <a:spcPct val="115000"/>
              </a:lnSpc>
              <a:spcBef>
                <a:spcPts val="0"/>
              </a:spcBef>
              <a:buNone/>
            </a:pPr>
            <a:endParaRPr sz="1400" b="0"/>
          </a:p>
          <a:p>
            <a:pPr lvl="0" rtl="0">
              <a:lnSpc>
                <a:spcPct val="115000"/>
              </a:lnSpc>
              <a:spcBef>
                <a:spcPts val="0"/>
              </a:spcBef>
              <a:buNone/>
            </a:pPr>
            <a:r>
              <a:rPr lang="en-US" sz="1400"/>
              <a:t>For example:</a:t>
            </a:r>
          </a:p>
          <a:p>
            <a:pPr marL="457200" lvl="0" indent="-317500" rtl="0">
              <a:lnSpc>
                <a:spcPct val="115000"/>
              </a:lnSpc>
              <a:spcBef>
                <a:spcPts val="0"/>
              </a:spcBef>
              <a:buSzPct val="100000"/>
              <a:buChar char="●"/>
            </a:pPr>
            <a:r>
              <a:rPr lang="en-US" sz="1400" b="0"/>
              <a:t>Talk through the high level of what each part of the sprint entailed.</a:t>
            </a:r>
          </a:p>
          <a:p>
            <a:pPr marL="457200" lvl="0" indent="-317500" rtl="0">
              <a:lnSpc>
                <a:spcPct val="115000"/>
              </a:lnSpc>
              <a:spcBef>
                <a:spcPts val="0"/>
              </a:spcBef>
              <a:buSzPct val="100000"/>
              <a:buChar char="●"/>
            </a:pPr>
            <a:r>
              <a:rPr lang="en-US" sz="1400" b="0"/>
              <a:t>Open the floor to discussion about issues.</a:t>
            </a:r>
          </a:p>
          <a:p>
            <a:pPr marL="457200" lvl="0" indent="-317500" rtl="0">
              <a:lnSpc>
                <a:spcPct val="115000"/>
              </a:lnSpc>
              <a:spcBef>
                <a:spcPts val="0"/>
              </a:spcBef>
              <a:buSzPct val="100000"/>
              <a:buChar char="●"/>
            </a:pPr>
            <a:r>
              <a:rPr lang="en-US" sz="1400" b="0"/>
              <a:t>Have the group work together to solve the issues of their peers</a:t>
            </a:r>
          </a:p>
          <a:p>
            <a:pPr marL="457200" lvl="0" indent="-317500" rtl="0">
              <a:lnSpc>
                <a:spcPct val="115000"/>
              </a:lnSpc>
              <a:spcBef>
                <a:spcPts val="0"/>
              </a:spcBef>
              <a:buSzPct val="100000"/>
              <a:buChar char="●"/>
            </a:pPr>
            <a:r>
              <a:rPr lang="en-US" sz="1400" b="0"/>
              <a:t>If the group can't or is wrong, step in to help solve the issue. </a:t>
            </a:r>
          </a:p>
          <a:p>
            <a:pPr marL="457200" lvl="0" indent="-317500" rtl="0">
              <a:lnSpc>
                <a:spcPct val="115000"/>
              </a:lnSpc>
              <a:spcBef>
                <a:spcPts val="0"/>
              </a:spcBef>
              <a:buSzPct val="100000"/>
              <a:buChar char="●"/>
            </a:pPr>
            <a:r>
              <a:rPr lang="en-US" sz="1400" b="0"/>
              <a:t>Discuss  how they can use this new skill in their work life. </a:t>
            </a:r>
          </a:p>
          <a:p>
            <a:pPr lvl="0">
              <a:spcBef>
                <a:spcPts val="0"/>
              </a:spcBef>
              <a:buNone/>
            </a:pPr>
            <a:endParaRPr/>
          </a:p>
        </p:txBody>
      </p:sp>
      <p:sp>
        <p:nvSpPr>
          <p:cNvPr id="334" name="Shape 334"/>
          <p:cNvSpPr txBox="1">
            <a:spLocks noGrp="1"/>
          </p:cNvSpPr>
          <p:nvPr>
            <p:ph type="sldNum" idx="12"/>
          </p:nvPr>
        </p:nvSpPr>
        <p:spPr>
          <a:xfrm>
            <a:off x="8458200" y="6419087"/>
            <a:ext cx="228600" cy="228600"/>
          </a:xfrm>
          <a:prstGeom prst="rect">
            <a:avLst/>
          </a:prstGeom>
        </p:spPr>
        <p:txBody>
          <a:bodyPr wrap="square" lIns="0" tIns="0" rIns="0" bIns="0" anchor="b" anchorCtr="0">
            <a:noAutofit/>
          </a:bodyPr>
          <a:lstStyle/>
          <a:p>
            <a:pPr>
              <a:buClr>
                <a:srgbClr val="000000"/>
              </a:buClr>
              <a:buSzPct val="25000"/>
              <a:buFont typeface="Arial"/>
              <a:buNone/>
            </a:pPr>
            <a:fld id="{00000000-1234-1234-1234-123412341234}" type="slidenum">
              <a:rPr lang="en-US"/>
              <a:pPr>
                <a:buClr>
                  <a:srgbClr val="000000"/>
                </a:buClr>
                <a:buSzPct val="25000"/>
                <a:buFont typeface="Arial"/>
                <a:buNone/>
              </a:pPr>
              <a:t>11</a:t>
            </a:fld>
            <a:endParaRPr lang="en-US"/>
          </a:p>
        </p:txBody>
      </p:sp>
      <p:pic>
        <p:nvPicPr>
          <p:cNvPr id="335" name="Shape 335"/>
          <p:cNvPicPr preferRelativeResize="0"/>
          <p:nvPr/>
        </p:nvPicPr>
        <p:blipFill>
          <a:blip r:embed="rId3">
            <a:alphaModFix/>
          </a:blip>
          <a:stretch>
            <a:fillRect/>
          </a:stretch>
        </p:blipFill>
        <p:spPr>
          <a:xfrm>
            <a:off x="6924100" y="152400"/>
            <a:ext cx="2067500" cy="2067500"/>
          </a:xfrm>
          <a:prstGeom prst="rect">
            <a:avLst/>
          </a:prstGeom>
          <a:noFill/>
          <a:ln>
            <a:noFill/>
          </a:ln>
        </p:spPr>
      </p:pic>
      <p:pic>
        <p:nvPicPr>
          <p:cNvPr id="336" name="Shape 336"/>
          <p:cNvPicPr preferRelativeResize="0"/>
          <p:nvPr/>
        </p:nvPicPr>
        <p:blipFill>
          <a:blip r:embed="rId4">
            <a:alphaModFix/>
          </a:blip>
          <a:stretch>
            <a:fillRect/>
          </a:stretch>
        </p:blipFill>
        <p:spPr>
          <a:xfrm>
            <a:off x="6362029" y="2334925"/>
            <a:ext cx="2781975" cy="4142075"/>
          </a:xfrm>
          <a:prstGeom prst="rect">
            <a:avLst/>
          </a:prstGeom>
          <a:noFill/>
          <a:ln>
            <a:noFill/>
          </a:ln>
        </p:spPr>
      </p:pic>
      <p:cxnSp>
        <p:nvCxnSpPr>
          <p:cNvPr id="337" name="Shape 337"/>
          <p:cNvCxnSpPr/>
          <p:nvPr/>
        </p:nvCxnSpPr>
        <p:spPr>
          <a:xfrm>
            <a:off x="5456625" y="4104875"/>
            <a:ext cx="731700" cy="0"/>
          </a:xfrm>
          <a:prstGeom prst="straightConnector1">
            <a:avLst/>
          </a:prstGeom>
          <a:noFill/>
          <a:ln w="19050" cap="flat" cmpd="sng">
            <a:solidFill>
              <a:srgbClr val="FF0000"/>
            </a:solidFill>
            <a:prstDash val="solid"/>
            <a:round/>
            <a:headEnd type="none" w="lg" len="lg"/>
            <a:tailEnd type="triangle" w="lg" len="lg"/>
          </a:ln>
        </p:spPr>
      </p:cxnSp>
    </p:spTree>
    <p:extLst>
      <p:ext uri="{BB962C8B-B14F-4D97-AF65-F5344CB8AC3E}">
        <p14:creationId xmlns:p14="http://schemas.microsoft.com/office/powerpoint/2010/main" val="310606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457200" y="423004"/>
            <a:ext cx="7086600" cy="457200"/>
          </a:xfrm>
          <a:prstGeom prst="rect">
            <a:avLst/>
          </a:prstGeom>
          <a:noFill/>
          <a:ln>
            <a:noFill/>
          </a:ln>
        </p:spPr>
        <p:txBody>
          <a:bodyPr wrap="square" lIns="0" tIns="0" rIns="0" bIns="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600" b="1" i="0" u="none" strike="noStrike" cap="none">
                <a:solidFill>
                  <a:schemeClr val="accent1"/>
                </a:solidFill>
                <a:latin typeface="Arial"/>
                <a:ea typeface="Arial"/>
                <a:cs typeface="Arial"/>
                <a:sym typeface="Arial"/>
              </a:rPr>
              <a:t>AWS Test Material </a:t>
            </a:r>
            <a:r>
              <a:rPr lang="en-US"/>
              <a:t>Details</a:t>
            </a:r>
          </a:p>
        </p:txBody>
      </p:sp>
      <p:sp>
        <p:nvSpPr>
          <p:cNvPr id="343" name="Shape 343"/>
          <p:cNvSpPr txBox="1">
            <a:spLocks noGrp="1"/>
          </p:cNvSpPr>
          <p:nvPr>
            <p:ph type="body" idx="1"/>
          </p:nvPr>
        </p:nvSpPr>
        <p:spPr>
          <a:xfrm>
            <a:off x="457200" y="966450"/>
            <a:ext cx="8373900" cy="4925100"/>
          </a:xfrm>
          <a:prstGeom prst="rect">
            <a:avLst/>
          </a:prstGeom>
          <a:noFill/>
          <a:ln>
            <a:noFill/>
          </a:ln>
        </p:spPr>
        <p:txBody>
          <a:bodyPr wrap="square" lIns="0" tIns="0" rIns="0" bIns="0" anchor="t" anchorCtr="0">
            <a:noAutofit/>
          </a:bodyPr>
          <a:lstStyle/>
          <a:p>
            <a:pPr marL="0" marR="0" lvl="0" indent="0" algn="l" rtl="0">
              <a:lnSpc>
                <a:spcPct val="80000"/>
              </a:lnSpc>
              <a:spcBef>
                <a:spcPts val="600"/>
              </a:spcBef>
              <a:spcAft>
                <a:spcPts val="0"/>
              </a:spcAft>
              <a:buNone/>
            </a:pPr>
            <a:r>
              <a:rPr lang="en-US" sz="1800"/>
              <a:t>For new topics be sure to check FAQs in A Cloud Guru.</a:t>
            </a:r>
          </a:p>
          <a:p>
            <a:pPr marL="798513" marR="0" lvl="3" indent="-378334" algn="l" rtl="0">
              <a:lnSpc>
                <a:spcPct val="80000"/>
              </a:lnSpc>
              <a:spcBef>
                <a:spcPts val="600"/>
              </a:spcBef>
              <a:spcAft>
                <a:spcPts val="0"/>
              </a:spcAft>
              <a:buClr>
                <a:schemeClr val="dk1"/>
              </a:buClr>
              <a:buSzPct val="100000"/>
              <a:buFont typeface="Arial"/>
              <a:buChar char="▪"/>
            </a:pPr>
            <a:r>
              <a:rPr lang="en-US" sz="1400" i="0" u="none" strike="noStrike" cap="none">
                <a:solidFill>
                  <a:schemeClr val="dk1"/>
                </a:solidFill>
              </a:rPr>
              <a:t>Dynamo DB - need to know what this is and when to use it (think push-button scalability).  There will be far more questions about RDS and maybe some specific questions regarding Aurora. </a:t>
            </a:r>
          </a:p>
          <a:p>
            <a:pPr marL="798513" marR="0" lvl="3" indent="-378334" algn="l" rtl="0">
              <a:lnSpc>
                <a:spcPct val="80000"/>
              </a:lnSpc>
              <a:spcBef>
                <a:spcPts val="600"/>
              </a:spcBef>
              <a:spcAft>
                <a:spcPts val="0"/>
              </a:spcAft>
              <a:buClr>
                <a:schemeClr val="dk1"/>
              </a:buClr>
              <a:buSzPct val="100000"/>
              <a:buFont typeface="Arial"/>
              <a:buChar char="▪"/>
            </a:pPr>
            <a:r>
              <a:rPr lang="en-US" sz="1400" i="0" u="none" strike="noStrike" cap="none">
                <a:solidFill>
                  <a:schemeClr val="dk1"/>
                </a:solidFill>
              </a:rPr>
              <a:t>ECS, EC2, Lambda – new topics to be aware of, but only study if you have time</a:t>
            </a:r>
          </a:p>
          <a:p>
            <a:pPr marL="798512" marR="0" lvl="3" indent="-378334" algn="l" rtl="0">
              <a:lnSpc>
                <a:spcPct val="80000"/>
              </a:lnSpc>
              <a:spcBef>
                <a:spcPts val="600"/>
              </a:spcBef>
              <a:spcAft>
                <a:spcPts val="0"/>
              </a:spcAft>
              <a:buClr>
                <a:schemeClr val="dk1"/>
              </a:buClr>
              <a:buSzPct val="100000"/>
              <a:buFont typeface="Arial"/>
              <a:buChar char="▪"/>
            </a:pPr>
            <a:r>
              <a:rPr lang="en-US" sz="1400" i="0" u="none" strike="noStrike" cap="none">
                <a:solidFill>
                  <a:schemeClr val="dk1"/>
                </a:solidFill>
              </a:rPr>
              <a:t>API Gateway</a:t>
            </a:r>
            <a:r>
              <a:rPr lang="en-US" sz="1400"/>
              <a:t> and more</a:t>
            </a:r>
          </a:p>
          <a:p>
            <a:pPr marL="0" marR="0" lvl="0" indent="0" algn="l" rtl="0">
              <a:lnSpc>
                <a:spcPct val="80000"/>
              </a:lnSpc>
              <a:spcBef>
                <a:spcPts val="600"/>
              </a:spcBef>
              <a:spcAft>
                <a:spcPts val="0"/>
              </a:spcAft>
              <a:buClr>
                <a:schemeClr val="dk1"/>
              </a:buClr>
              <a:buSzPct val="25000"/>
              <a:buFont typeface="Arial"/>
              <a:buNone/>
            </a:pPr>
            <a:r>
              <a:rPr lang="en-US" sz="1800" i="0" strike="noStrike" cap="none">
                <a:solidFill>
                  <a:schemeClr val="dk1"/>
                </a:solidFill>
              </a:rPr>
              <a:t>Must Dos:</a:t>
            </a:r>
          </a:p>
          <a:p>
            <a:pPr marL="457200" marR="0" lvl="0" indent="-317500" algn="l" rtl="0">
              <a:lnSpc>
                <a:spcPct val="80000"/>
              </a:lnSpc>
              <a:spcBef>
                <a:spcPts val="600"/>
              </a:spcBef>
              <a:spcAft>
                <a:spcPts val="0"/>
              </a:spcAft>
              <a:buClr>
                <a:schemeClr val="dk1"/>
              </a:buClr>
              <a:buSzPct val="100000"/>
              <a:buAutoNum type="arabicPeriod"/>
            </a:pPr>
            <a:r>
              <a:rPr lang="en-US" sz="1400" b="0" i="0" u="none" strike="noStrike" cap="none">
                <a:solidFill>
                  <a:schemeClr val="dk1"/>
                </a:solidFill>
              </a:rPr>
              <a:t>A Cloud Guru quizzes, especially the Mega Quiz. Take at least twice if possible.</a:t>
            </a:r>
          </a:p>
          <a:p>
            <a:pPr marL="457200" marR="0" lvl="0" indent="-317500" algn="l" rtl="0">
              <a:lnSpc>
                <a:spcPct val="80000"/>
              </a:lnSpc>
              <a:spcBef>
                <a:spcPts val="600"/>
              </a:spcBef>
              <a:spcAft>
                <a:spcPts val="0"/>
              </a:spcAft>
              <a:buSzPct val="100000"/>
              <a:buAutoNum type="arabicPeriod"/>
            </a:pPr>
            <a:r>
              <a:rPr lang="en-US" sz="1400" b="0" i="0" u="none" strike="noStrike" cap="none">
                <a:solidFill>
                  <a:schemeClr val="dk1"/>
                </a:solidFill>
              </a:rPr>
              <a:t>Take the free practice exam at</a:t>
            </a:r>
            <a:r>
              <a:rPr lang="en-US" sz="1400" b="0"/>
              <a:t> </a:t>
            </a:r>
            <a:r>
              <a:rPr lang="en-US" sz="1400" b="0" i="0" u="sng" strike="noStrike" cap="none">
                <a:solidFill>
                  <a:schemeClr val="hlink"/>
                </a:solidFill>
                <a:hlinkClick r:id="rId3"/>
              </a:rPr>
              <a:t>https://www.simplilearn.com/aws-solutions-architect-exam-free-practice-test</a:t>
            </a:r>
          </a:p>
          <a:p>
            <a:pPr marL="0" marR="0" lvl="0" indent="0" algn="l" rtl="0">
              <a:lnSpc>
                <a:spcPct val="80000"/>
              </a:lnSpc>
              <a:spcBef>
                <a:spcPts val="600"/>
              </a:spcBef>
              <a:spcAft>
                <a:spcPts val="0"/>
              </a:spcAft>
              <a:buClr>
                <a:schemeClr val="dk1"/>
              </a:buClr>
              <a:buSzPct val="25000"/>
              <a:buFont typeface="Arial"/>
              <a:buNone/>
            </a:pPr>
            <a:endParaRPr sz="1200"/>
          </a:p>
        </p:txBody>
      </p:sp>
      <p:sp>
        <p:nvSpPr>
          <p:cNvPr id="344" name="Shape 34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12</a:t>
            </a:fld>
            <a:endParaRPr lang="en-US" sz="700" b="1"/>
          </a:p>
        </p:txBody>
      </p:sp>
      <p:pic>
        <p:nvPicPr>
          <p:cNvPr id="345" name="Shape 345"/>
          <p:cNvPicPr preferRelativeResize="0"/>
          <p:nvPr/>
        </p:nvPicPr>
        <p:blipFill>
          <a:blip r:embed="rId4">
            <a:alphaModFix/>
          </a:blip>
          <a:stretch>
            <a:fillRect/>
          </a:stretch>
        </p:blipFill>
        <p:spPr>
          <a:xfrm>
            <a:off x="0" y="3682581"/>
            <a:ext cx="9143999" cy="2665687"/>
          </a:xfrm>
          <a:prstGeom prst="rect">
            <a:avLst/>
          </a:prstGeom>
          <a:noFill/>
          <a:ln>
            <a:noFill/>
          </a:ln>
        </p:spPr>
      </p:pic>
    </p:spTree>
    <p:extLst>
      <p:ext uri="{BB962C8B-B14F-4D97-AF65-F5344CB8AC3E}">
        <p14:creationId xmlns:p14="http://schemas.microsoft.com/office/powerpoint/2010/main" val="344870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457200" y="423004"/>
            <a:ext cx="7086600" cy="457200"/>
          </a:xfrm>
          <a:prstGeom prst="rect">
            <a:avLst/>
          </a:prstGeom>
          <a:noFill/>
          <a:ln>
            <a:noFill/>
          </a:ln>
        </p:spPr>
        <p:txBody>
          <a:bodyPr wrap="square" lIns="0" tIns="0" rIns="0" bIns="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600" b="1" i="0" u="none" strike="noStrike" cap="none">
                <a:solidFill>
                  <a:schemeClr val="accent1"/>
                </a:solidFill>
                <a:latin typeface="Arial"/>
                <a:ea typeface="Arial"/>
                <a:cs typeface="Arial"/>
                <a:sym typeface="Arial"/>
              </a:rPr>
              <a:t>AWS Test Material </a:t>
            </a:r>
            <a:r>
              <a:rPr lang="en-US"/>
              <a:t>Details</a:t>
            </a:r>
          </a:p>
        </p:txBody>
      </p:sp>
      <p:sp>
        <p:nvSpPr>
          <p:cNvPr id="351" name="Shape 351"/>
          <p:cNvSpPr txBox="1">
            <a:spLocks noGrp="1"/>
          </p:cNvSpPr>
          <p:nvPr>
            <p:ph type="body" idx="1"/>
          </p:nvPr>
        </p:nvSpPr>
        <p:spPr>
          <a:xfrm>
            <a:off x="457200" y="975000"/>
            <a:ext cx="8373900" cy="5040900"/>
          </a:xfrm>
          <a:prstGeom prst="rect">
            <a:avLst/>
          </a:prstGeom>
          <a:noFill/>
          <a:ln>
            <a:noFill/>
          </a:ln>
        </p:spPr>
        <p:txBody>
          <a:bodyPr wrap="square" lIns="0" tIns="0" rIns="0" bIns="0" anchor="t" anchorCtr="0">
            <a:noAutofit/>
          </a:bodyPr>
          <a:lstStyle/>
          <a:p>
            <a:pPr marL="0" marR="0" lvl="0" indent="0" algn="l" rtl="0">
              <a:lnSpc>
                <a:spcPct val="80000"/>
              </a:lnSpc>
              <a:spcBef>
                <a:spcPts val="600"/>
              </a:spcBef>
              <a:spcAft>
                <a:spcPts val="0"/>
              </a:spcAft>
              <a:buClr>
                <a:schemeClr val="dk1"/>
              </a:buClr>
              <a:buSzPct val="25000"/>
              <a:buFont typeface="Arial"/>
              <a:buNone/>
            </a:pPr>
            <a:r>
              <a:rPr lang="en-US" sz="1572" i="0" strike="noStrike" cap="none">
                <a:solidFill>
                  <a:schemeClr val="dk1"/>
                </a:solidFill>
              </a:rPr>
              <a:t>Good References:</a:t>
            </a:r>
          </a:p>
          <a:p>
            <a:pPr marR="0" lvl="0" indent="457200" algn="l" rtl="0">
              <a:lnSpc>
                <a:spcPct val="80000"/>
              </a:lnSpc>
              <a:spcBef>
                <a:spcPts val="600"/>
              </a:spcBef>
              <a:spcAft>
                <a:spcPts val="0"/>
              </a:spcAft>
              <a:buNone/>
            </a:pPr>
            <a:r>
              <a:rPr lang="en-US" sz="1400" b="0" i="0" u="none" strike="noStrike" cap="none">
                <a:solidFill>
                  <a:schemeClr val="dk1"/>
                </a:solidFill>
              </a:rPr>
              <a:t>AWS Official Study Guide – good overview of services and practice questions</a:t>
            </a:r>
          </a:p>
          <a:p>
            <a:pPr marR="0" lvl="0" indent="457200" algn="l" rtl="0">
              <a:lnSpc>
                <a:spcPct val="80000"/>
              </a:lnSpc>
              <a:spcBef>
                <a:spcPts val="600"/>
              </a:spcBef>
              <a:spcAft>
                <a:spcPts val="0"/>
              </a:spcAft>
              <a:buNone/>
            </a:pPr>
            <a:r>
              <a:rPr lang="en-US" sz="1400" b="0" i="0" u="none" strike="noStrike" cap="none">
                <a:solidFill>
                  <a:schemeClr val="dk1"/>
                </a:solidFill>
              </a:rPr>
              <a:t>Whizlab mock exams – very helpful for practice – cost is $14</a:t>
            </a:r>
          </a:p>
          <a:p>
            <a:pPr marR="0" lvl="0" indent="457200" algn="l" rtl="0">
              <a:lnSpc>
                <a:spcPct val="80000"/>
              </a:lnSpc>
              <a:spcBef>
                <a:spcPts val="600"/>
              </a:spcBef>
              <a:spcAft>
                <a:spcPts val="0"/>
              </a:spcAft>
              <a:buNone/>
            </a:pPr>
            <a:r>
              <a:rPr lang="en-US" sz="1400" b="0" i="0" u="none" strike="noStrike" cap="none">
                <a:solidFill>
                  <a:schemeClr val="dk1"/>
                </a:solidFill>
              </a:rPr>
              <a:t>Amazon AWS Practice Exam – cost is $20 (20 questions)</a:t>
            </a:r>
          </a:p>
          <a:p>
            <a:pPr marL="457200" marR="0" lvl="0" indent="0" algn="l" rtl="0">
              <a:lnSpc>
                <a:spcPct val="80000"/>
              </a:lnSpc>
              <a:spcBef>
                <a:spcPts val="600"/>
              </a:spcBef>
              <a:spcAft>
                <a:spcPts val="0"/>
              </a:spcAft>
              <a:buNone/>
            </a:pPr>
            <a:r>
              <a:rPr lang="en-US" sz="1400" b="0" i="0" u="none" strike="noStrike" cap="none">
                <a:solidFill>
                  <a:schemeClr val="dk1"/>
                </a:solidFill>
              </a:rPr>
              <a:t>Download apps from the app store. “AWS Certified Solutions Architect Associate” by Magic Bytes Soft (free 	on Google App Store)</a:t>
            </a:r>
          </a:p>
          <a:p>
            <a:pPr marR="0" lvl="0" indent="457200" algn="l" rtl="0">
              <a:lnSpc>
                <a:spcPct val="80000"/>
              </a:lnSpc>
              <a:spcBef>
                <a:spcPts val="600"/>
              </a:spcBef>
              <a:spcAft>
                <a:spcPts val="0"/>
              </a:spcAft>
              <a:buNone/>
            </a:pPr>
            <a:r>
              <a:rPr lang="en-US" sz="1400" b="0" i="0" u="none" strike="noStrike" cap="none">
                <a:solidFill>
                  <a:schemeClr val="dk1"/>
                </a:solidFill>
              </a:rPr>
              <a:t>Suggestions for best practice Whitepaper to review:</a:t>
            </a:r>
          </a:p>
          <a:p>
            <a:pPr marL="798512" marR="0" lvl="3" indent="-360996" algn="l" rtl="0">
              <a:lnSpc>
                <a:spcPct val="80000"/>
              </a:lnSpc>
              <a:spcBef>
                <a:spcPts val="600"/>
              </a:spcBef>
              <a:spcAft>
                <a:spcPts val="0"/>
              </a:spcAft>
              <a:buClr>
                <a:srgbClr val="1155CC"/>
              </a:buClr>
              <a:buSzPct val="100000"/>
              <a:buFont typeface="Arial"/>
              <a:buChar char="➢"/>
            </a:pPr>
            <a:r>
              <a:rPr lang="en-US" sz="1400" i="0" u="sng" strike="noStrike" cap="none">
                <a:solidFill>
                  <a:schemeClr val="hlink"/>
                </a:solidFill>
                <a:hlinkClick r:id="rId3"/>
              </a:rPr>
              <a:t>https://aws.amazon.com/whitepapers/aws-security-best-practices</a:t>
            </a:r>
          </a:p>
          <a:p>
            <a:pPr marL="798512" marR="0" lvl="3" indent="-348296" algn="l" rtl="0">
              <a:lnSpc>
                <a:spcPct val="80000"/>
              </a:lnSpc>
              <a:spcBef>
                <a:spcPts val="600"/>
              </a:spcBef>
              <a:spcAft>
                <a:spcPts val="0"/>
              </a:spcAft>
              <a:buClr>
                <a:srgbClr val="1155CC"/>
              </a:buClr>
              <a:buSzPct val="85714"/>
              <a:buFont typeface="Arial"/>
              <a:buChar char="➢"/>
            </a:pPr>
            <a:r>
              <a:rPr lang="en-US" sz="1400" i="0" u="sng" strike="noStrike" cap="none">
                <a:solidFill>
                  <a:schemeClr val="hlink"/>
                </a:solidFill>
                <a:hlinkClick r:id="rId4"/>
              </a:rPr>
              <a:t>https://d0.awsstatic.com/whitepapers/aws-storage-optio</a:t>
            </a:r>
            <a:r>
              <a:rPr lang="en-US" sz="1200" i="0" u="sng" strike="noStrike" cap="none">
                <a:solidFill>
                  <a:schemeClr val="hlink"/>
                </a:solidFill>
                <a:hlinkClick r:id="rId4"/>
              </a:rPr>
              <a:t>ns.pdf</a:t>
            </a:r>
            <a:r>
              <a:rPr lang="en-US" sz="1200" i="0" u="none" strike="noStrike" cap="none">
                <a:solidFill>
                  <a:srgbClr val="1155CC"/>
                </a:solidFill>
              </a:rPr>
              <a:t> </a:t>
            </a:r>
          </a:p>
        </p:txBody>
      </p:sp>
      <p:sp>
        <p:nvSpPr>
          <p:cNvPr id="352" name="Shape 352"/>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13</a:t>
            </a:fld>
            <a:endParaRPr lang="en-US" sz="700" b="1"/>
          </a:p>
        </p:txBody>
      </p:sp>
      <p:pic>
        <p:nvPicPr>
          <p:cNvPr id="353" name="Shape 353"/>
          <p:cNvPicPr preferRelativeResize="0"/>
          <p:nvPr/>
        </p:nvPicPr>
        <p:blipFill>
          <a:blip r:embed="rId5">
            <a:alphaModFix/>
          </a:blip>
          <a:stretch>
            <a:fillRect/>
          </a:stretch>
        </p:blipFill>
        <p:spPr>
          <a:xfrm>
            <a:off x="4514125" y="3821525"/>
            <a:ext cx="4501725" cy="2416399"/>
          </a:xfrm>
          <a:prstGeom prst="rect">
            <a:avLst/>
          </a:prstGeom>
          <a:noFill/>
          <a:ln>
            <a:noFill/>
          </a:ln>
        </p:spPr>
      </p:pic>
      <p:sp>
        <p:nvSpPr>
          <p:cNvPr id="354" name="Shape 354"/>
          <p:cNvSpPr txBox="1"/>
          <p:nvPr/>
        </p:nvSpPr>
        <p:spPr>
          <a:xfrm>
            <a:off x="457200" y="3679475"/>
            <a:ext cx="3759300" cy="2640300"/>
          </a:xfrm>
          <a:prstGeom prst="rect">
            <a:avLst/>
          </a:prstGeom>
          <a:noFill/>
          <a:ln>
            <a:noFill/>
          </a:ln>
        </p:spPr>
        <p:txBody>
          <a:bodyPr wrap="square" lIns="91425" tIns="91425" rIns="91425" bIns="91425" anchor="ctr" anchorCtr="0">
            <a:noAutofit/>
          </a:bodyPr>
          <a:lstStyle/>
          <a:p>
            <a:pPr defTabSz="914400"/>
            <a:r>
              <a:rPr lang="en-US" kern="0">
                <a:solidFill>
                  <a:srgbClr val="CC050A"/>
                </a:solidFill>
                <a:latin typeface="Arial"/>
                <a:ea typeface="Arial"/>
                <a:cs typeface="Arial"/>
                <a:sym typeface="Arial"/>
              </a:rPr>
              <a:t>From VZ Web Learning Portal you can access Skillport Books24x7 which includes AWS Certified Solutions Architect Official Study Guide: Associate Exam:</a:t>
            </a:r>
          </a:p>
          <a:p>
            <a:pPr defTabSz="914400"/>
            <a:endParaRPr b="1" kern="0">
              <a:solidFill>
                <a:srgbClr val="000000"/>
              </a:solidFill>
              <a:latin typeface="Arial"/>
              <a:ea typeface="Arial"/>
              <a:cs typeface="Arial"/>
              <a:sym typeface="Arial"/>
            </a:endParaRPr>
          </a:p>
          <a:p>
            <a:pPr defTabSz="914400"/>
            <a:r>
              <a:rPr lang="en-US" sz="1400" u="sng" kern="0">
                <a:solidFill>
                  <a:srgbClr val="000000"/>
                </a:solidFill>
                <a:latin typeface="Arial"/>
                <a:ea typeface="Arial"/>
                <a:cs typeface="Arial"/>
                <a:sym typeface="Arial"/>
              </a:rPr>
              <a:t>https://learn.lms.verizon.com/psp/vzlmpra/EMPLOYEE/ELM/h/?tab=LEEP_DASHBOARD&amp;pslnkid=LEEP_DASHBOARD_LINK</a:t>
            </a:r>
          </a:p>
        </p:txBody>
      </p:sp>
      <p:sp>
        <p:nvSpPr>
          <p:cNvPr id="355" name="Shape 355"/>
          <p:cNvSpPr/>
          <p:nvPr/>
        </p:nvSpPr>
        <p:spPr>
          <a:xfrm>
            <a:off x="4005750" y="3821525"/>
            <a:ext cx="406500" cy="2356200"/>
          </a:xfrm>
          <a:prstGeom prst="rightBrace">
            <a:avLst>
              <a:gd name="adj1" fmla="val 8333"/>
              <a:gd name="adj2" fmla="val 50000"/>
            </a:avLst>
          </a:prstGeom>
          <a:noFill/>
          <a:ln w="19050" cap="flat" cmpd="sng">
            <a:solidFill>
              <a:srgbClr val="CC050A"/>
            </a:solidFill>
            <a:prstDash val="solid"/>
            <a:round/>
            <a:headEnd type="none" w="med" len="med"/>
            <a:tailEnd type="none" w="med" len="med"/>
          </a:ln>
        </p:spPr>
        <p:txBody>
          <a:bodyPr wrap="square" lIns="91425" tIns="91425" rIns="91425" bIns="91425" anchor="ctr" anchorCtr="0">
            <a:noAutofit/>
          </a:bodyPr>
          <a:lstStyle/>
          <a:p>
            <a:pPr defTabSz="914400"/>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274438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Shape 360"/>
          <p:cNvPicPr preferRelativeResize="0"/>
          <p:nvPr/>
        </p:nvPicPr>
        <p:blipFill>
          <a:blip r:embed="rId3">
            <a:alphaModFix/>
          </a:blip>
          <a:stretch>
            <a:fillRect/>
          </a:stretch>
        </p:blipFill>
        <p:spPr>
          <a:xfrm>
            <a:off x="7239000" y="0"/>
            <a:ext cx="1905000" cy="1905000"/>
          </a:xfrm>
          <a:prstGeom prst="rect">
            <a:avLst/>
          </a:prstGeom>
          <a:noFill/>
          <a:ln>
            <a:noFill/>
          </a:ln>
        </p:spPr>
      </p:pic>
      <p:sp>
        <p:nvSpPr>
          <p:cNvPr id="361" name="Shape 361"/>
          <p:cNvSpPr txBox="1">
            <a:spLocks noGrp="1"/>
          </p:cNvSpPr>
          <p:nvPr>
            <p:ph type="title"/>
          </p:nvPr>
        </p:nvSpPr>
        <p:spPr>
          <a:xfrm>
            <a:off x="457200" y="423004"/>
            <a:ext cx="7086600" cy="457200"/>
          </a:xfrm>
          <a:prstGeom prst="rect">
            <a:avLst/>
          </a:prstGeom>
          <a:noFill/>
          <a:ln>
            <a:noFill/>
          </a:ln>
        </p:spPr>
        <p:txBody>
          <a:bodyPr wrap="square" lIns="0" tIns="0" rIns="0" bIns="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600" b="1" i="0" u="none" strike="noStrike" cap="none">
                <a:solidFill>
                  <a:schemeClr val="accent1"/>
                </a:solidFill>
                <a:latin typeface="Arial"/>
                <a:ea typeface="Arial"/>
                <a:cs typeface="Arial"/>
                <a:sym typeface="Arial"/>
              </a:rPr>
              <a:t>AWS Testing Methodology Highlights</a:t>
            </a:r>
          </a:p>
        </p:txBody>
      </p:sp>
      <p:sp>
        <p:nvSpPr>
          <p:cNvPr id="362" name="Shape 362"/>
          <p:cNvSpPr txBox="1">
            <a:spLocks noGrp="1"/>
          </p:cNvSpPr>
          <p:nvPr>
            <p:ph type="body" idx="1"/>
          </p:nvPr>
        </p:nvSpPr>
        <p:spPr>
          <a:xfrm>
            <a:off x="457200" y="1028700"/>
            <a:ext cx="7020900" cy="4800600"/>
          </a:xfrm>
          <a:prstGeom prst="rect">
            <a:avLst/>
          </a:prstGeom>
          <a:noFill/>
          <a:ln>
            <a:noFill/>
          </a:ln>
        </p:spPr>
        <p:txBody>
          <a:bodyPr wrap="square"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AutoNum type="arabicPeriod"/>
            </a:pPr>
            <a:r>
              <a:rPr lang="en-US" sz="1600" b="0" i="0" u="none" strike="noStrike" cap="none">
                <a:solidFill>
                  <a:schemeClr val="dk1"/>
                </a:solidFill>
                <a:latin typeface="Arial"/>
                <a:ea typeface="Arial"/>
                <a:cs typeface="Arial"/>
                <a:sym typeface="Arial"/>
              </a:rPr>
              <a:t>Test difficulty level is increasing over time as technology changes.</a:t>
            </a:r>
          </a:p>
          <a:p>
            <a:pPr marL="342900" marR="0" lvl="0" indent="-342900" algn="l" rtl="0">
              <a:lnSpc>
                <a:spcPct val="90000"/>
              </a:lnSpc>
              <a:spcBef>
                <a:spcPts val="900"/>
              </a:spcBef>
              <a:spcAft>
                <a:spcPts val="0"/>
              </a:spcAft>
              <a:buClr>
                <a:schemeClr val="dk1"/>
              </a:buClr>
              <a:buSzPct val="100000"/>
              <a:buFont typeface="Arial"/>
              <a:buAutoNum type="arabicPeriod"/>
            </a:pPr>
            <a:r>
              <a:rPr lang="en-US" sz="1600" b="0" i="0" u="none" strike="noStrike" cap="none">
                <a:solidFill>
                  <a:schemeClr val="dk1"/>
                </a:solidFill>
                <a:latin typeface="Arial"/>
                <a:ea typeface="Arial"/>
                <a:cs typeface="Arial"/>
                <a:sym typeface="Arial"/>
              </a:rPr>
              <a:t>Study in two phases.  Phase 1 is Acloudguru. Acloudguru will help with 50-60% of studying necessary. Use it as a base.  Acloudguru is good for basics and an overview.</a:t>
            </a:r>
          </a:p>
          <a:p>
            <a:pPr marL="342900" marR="0" lvl="0" indent="-342900" algn="l" rtl="0">
              <a:lnSpc>
                <a:spcPct val="90000"/>
              </a:lnSpc>
              <a:spcBef>
                <a:spcPts val="900"/>
              </a:spcBef>
              <a:spcAft>
                <a:spcPts val="0"/>
              </a:spcAft>
              <a:buClr>
                <a:schemeClr val="dk1"/>
              </a:buClr>
              <a:buSzPct val="100000"/>
              <a:buFont typeface="Arial"/>
              <a:buAutoNum type="arabicPeriod"/>
            </a:pPr>
            <a:r>
              <a:rPr lang="en-US" sz="1600" b="0" i="0" u="none" strike="noStrike" cap="none">
                <a:solidFill>
                  <a:schemeClr val="dk1"/>
                </a:solidFill>
                <a:latin typeface="Arial"/>
                <a:ea typeface="Arial"/>
                <a:cs typeface="Arial"/>
                <a:sym typeface="Arial"/>
              </a:rPr>
              <a:t>Supplement Acloudguru with other sources such as “AWS Certified Solutions Architect Official Study Guide: Associate Exam” on Skillport Books24x7), YouTube videos, AWS FAQs, personal AWS accounts, Captains, etc.</a:t>
            </a:r>
          </a:p>
          <a:p>
            <a:pPr marL="342900" marR="0" lvl="0" indent="-342900" algn="l" rtl="0">
              <a:lnSpc>
                <a:spcPct val="90000"/>
              </a:lnSpc>
              <a:spcBef>
                <a:spcPts val="900"/>
              </a:spcBef>
              <a:spcAft>
                <a:spcPts val="0"/>
              </a:spcAft>
              <a:buClr>
                <a:schemeClr val="dk1"/>
              </a:buClr>
              <a:buSzPct val="100000"/>
              <a:buFont typeface="Arial"/>
              <a:buAutoNum type="arabicPeriod"/>
            </a:pPr>
            <a:r>
              <a:rPr lang="en-US" sz="1600" b="0" i="0" u="none" strike="noStrike" cap="none">
                <a:solidFill>
                  <a:schemeClr val="dk1"/>
                </a:solidFill>
                <a:latin typeface="Arial"/>
                <a:ea typeface="Arial"/>
                <a:cs typeface="Arial"/>
                <a:sym typeface="Arial"/>
              </a:rPr>
              <a:t>Ensure you understand how services differ in terms of key concepts like Availability Zones, Regions, etc.  What is provided at an AZ level, what is needed or affected at the Region level.  Think of subnets, DynamoDB, S3 cross-region replication vs default same region redundancy, etc.</a:t>
            </a:r>
          </a:p>
          <a:p>
            <a:pPr marL="342900" marR="0" lvl="0" indent="-342900" algn="l" rtl="0">
              <a:lnSpc>
                <a:spcPct val="90000"/>
              </a:lnSpc>
              <a:spcBef>
                <a:spcPts val="900"/>
              </a:spcBef>
              <a:spcAft>
                <a:spcPts val="0"/>
              </a:spcAft>
              <a:buClr>
                <a:schemeClr val="dk1"/>
              </a:buClr>
              <a:buSzPct val="100000"/>
              <a:buFont typeface="Arial"/>
              <a:buAutoNum type="arabicPeriod"/>
            </a:pPr>
            <a:r>
              <a:rPr lang="en-US" sz="1600" b="0" i="0" u="none" strike="noStrike" cap="none">
                <a:solidFill>
                  <a:schemeClr val="dk1"/>
                </a:solidFill>
                <a:latin typeface="Arial"/>
                <a:ea typeface="Arial"/>
                <a:cs typeface="Arial"/>
                <a:sym typeface="Arial"/>
              </a:rPr>
              <a:t>Most basic questions will be re-worded to ensure you have a deep level of understanding.  Unlikely you will see simple questions like S3 is object level, while EBS is block level storage.  But you will need to apply your knowledge of these concepts.</a:t>
            </a:r>
          </a:p>
          <a:p>
            <a:pPr marL="342900" marR="0" lvl="0" indent="-342900" algn="l" rtl="0">
              <a:lnSpc>
                <a:spcPct val="90000"/>
              </a:lnSpc>
              <a:spcBef>
                <a:spcPts val="900"/>
              </a:spcBef>
              <a:spcAft>
                <a:spcPts val="0"/>
              </a:spcAft>
              <a:buClr>
                <a:schemeClr val="dk1"/>
              </a:buClr>
              <a:buSzPct val="100000"/>
              <a:buFont typeface="Arial"/>
              <a:buAutoNum type="arabicPeriod"/>
            </a:pPr>
            <a:r>
              <a:rPr lang="en-US" sz="1600" b="0" i="0" u="none" strike="noStrike" cap="none">
                <a:solidFill>
                  <a:schemeClr val="dk1"/>
                </a:solidFill>
                <a:latin typeface="Arial"/>
                <a:ea typeface="Arial"/>
                <a:cs typeface="Arial"/>
                <a:sym typeface="Arial"/>
              </a:rPr>
              <a:t>New materials may get more focus on tests (ie more questions on the topic, so be sure to read prep reviews, FAQs, etc.).</a:t>
            </a:r>
          </a:p>
        </p:txBody>
      </p:sp>
      <p:sp>
        <p:nvSpPr>
          <p:cNvPr id="363" name="Shape 363"/>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14</a:t>
            </a:fld>
            <a:endParaRPr lang="en-US" sz="700" b="1"/>
          </a:p>
        </p:txBody>
      </p:sp>
    </p:spTree>
    <p:extLst>
      <p:ext uri="{BB962C8B-B14F-4D97-AF65-F5344CB8AC3E}">
        <p14:creationId xmlns:p14="http://schemas.microsoft.com/office/powerpoint/2010/main" val="1928537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457200" y="423004"/>
            <a:ext cx="7086600" cy="457200"/>
          </a:xfrm>
          <a:prstGeom prst="rect">
            <a:avLst/>
          </a:prstGeom>
        </p:spPr>
        <p:txBody>
          <a:bodyPr wrap="square" lIns="91425" tIns="91425" rIns="91425" bIns="91425" anchor="t" anchorCtr="0">
            <a:noAutofit/>
          </a:bodyPr>
          <a:lstStyle/>
          <a:p>
            <a:pPr lvl="0">
              <a:spcBef>
                <a:spcPts val="0"/>
              </a:spcBef>
              <a:buNone/>
            </a:pPr>
            <a:r>
              <a:rPr lang="en-US"/>
              <a:t>FAQ’s</a:t>
            </a:r>
          </a:p>
        </p:txBody>
      </p:sp>
      <p:sp>
        <p:nvSpPr>
          <p:cNvPr id="370" name="Shape 370"/>
          <p:cNvSpPr txBox="1">
            <a:spLocks noGrp="1"/>
          </p:cNvSpPr>
          <p:nvPr>
            <p:ph type="sldNum" idx="12"/>
          </p:nvPr>
        </p:nvSpPr>
        <p:spPr>
          <a:xfrm>
            <a:off x="8458200" y="6419087"/>
            <a:ext cx="228600" cy="228600"/>
          </a:xfrm>
          <a:prstGeom prst="rect">
            <a:avLst/>
          </a:prstGeom>
        </p:spPr>
        <p:txBody>
          <a:bodyPr wrap="square" lIns="0" tIns="0" rIns="0" bIns="0" anchor="b" anchorCtr="0">
            <a:noAutofit/>
          </a:bodyPr>
          <a:lstStyle/>
          <a:p>
            <a:pPr>
              <a:buClr>
                <a:srgbClr val="000000"/>
              </a:buClr>
              <a:buSzPct val="25000"/>
              <a:buFont typeface="Arial"/>
              <a:buNone/>
            </a:pPr>
            <a:fld id="{00000000-1234-1234-1234-123412341234}" type="slidenum">
              <a:rPr lang="en-US"/>
              <a:pPr>
                <a:buClr>
                  <a:srgbClr val="000000"/>
                </a:buClr>
                <a:buSzPct val="25000"/>
                <a:buFont typeface="Arial"/>
                <a:buNone/>
              </a:pPr>
              <a:t>15</a:t>
            </a:fld>
            <a:endParaRPr lang="en-US"/>
          </a:p>
        </p:txBody>
      </p:sp>
      <p:pic>
        <p:nvPicPr>
          <p:cNvPr id="371" name="Shape 371"/>
          <p:cNvPicPr preferRelativeResize="0"/>
          <p:nvPr/>
        </p:nvPicPr>
        <p:blipFill>
          <a:blip r:embed="rId3">
            <a:alphaModFix/>
          </a:blip>
          <a:stretch>
            <a:fillRect/>
          </a:stretch>
        </p:blipFill>
        <p:spPr>
          <a:xfrm>
            <a:off x="5199275" y="171967"/>
            <a:ext cx="3829050" cy="1190625"/>
          </a:xfrm>
          <a:prstGeom prst="rect">
            <a:avLst/>
          </a:prstGeom>
          <a:noFill/>
          <a:ln>
            <a:noFill/>
          </a:ln>
        </p:spPr>
      </p:pic>
      <p:sp>
        <p:nvSpPr>
          <p:cNvPr id="372" name="Shape 372"/>
          <p:cNvSpPr txBox="1"/>
          <p:nvPr/>
        </p:nvSpPr>
        <p:spPr>
          <a:xfrm>
            <a:off x="578375" y="1590100"/>
            <a:ext cx="8229600" cy="4459500"/>
          </a:xfrm>
          <a:prstGeom prst="rect">
            <a:avLst/>
          </a:prstGeom>
          <a:noFill/>
          <a:ln>
            <a:noFill/>
          </a:ln>
        </p:spPr>
        <p:txBody>
          <a:bodyPr wrap="square" lIns="91425" tIns="91425" rIns="91425" bIns="91425" anchor="ctr" anchorCtr="0">
            <a:noAutofit/>
          </a:bodyPr>
          <a:lstStyle/>
          <a:p>
            <a:pPr defTabSz="914400">
              <a:lnSpc>
                <a:spcPct val="115000"/>
              </a:lnSpc>
            </a:pPr>
            <a:r>
              <a:rPr lang="en-US" sz="1400" b="1" kern="0">
                <a:solidFill>
                  <a:srgbClr val="ED1C24"/>
                </a:solidFill>
                <a:latin typeface="Arial"/>
                <a:ea typeface="Arial"/>
                <a:cs typeface="Arial"/>
                <a:sym typeface="Arial"/>
              </a:rPr>
              <a:t>Q: I already have ACloudGuru and Qwiklabs accounts from the first sprint offered earlier this year. Due to my job responsibilities and work hours I was not able to finish that sprint.  I should have more time this go around.  Does that mean I am already registered for this new sprint or do I have to do something else special to get registered to this new sprint?</a:t>
            </a:r>
          </a:p>
          <a:p>
            <a:pPr defTabSz="914400">
              <a:lnSpc>
                <a:spcPct val="115000"/>
              </a:lnSpc>
            </a:pPr>
            <a:endParaRPr sz="1400" b="1" kern="0">
              <a:solidFill>
                <a:srgbClr val="000000"/>
              </a:solidFill>
              <a:latin typeface="Arial"/>
              <a:ea typeface="Arial"/>
              <a:cs typeface="Arial"/>
              <a:sym typeface="Arial"/>
            </a:endParaRPr>
          </a:p>
          <a:p>
            <a:pPr defTabSz="914400">
              <a:lnSpc>
                <a:spcPct val="115000"/>
              </a:lnSpc>
            </a:pPr>
            <a:r>
              <a:rPr lang="en-US" sz="1400" b="1" kern="0">
                <a:solidFill>
                  <a:srgbClr val="000000"/>
                </a:solidFill>
                <a:latin typeface="Arial"/>
                <a:ea typeface="Arial"/>
                <a:cs typeface="Arial"/>
                <a:sym typeface="Arial"/>
              </a:rPr>
              <a:t>A: You are all set. Please add your name to our new mailing list called “Bootcamp Sign Up for CloudTrainVZ” so we can keep you in the loop about upcoming sessions and more.</a:t>
            </a:r>
          </a:p>
          <a:p>
            <a:pPr defTabSz="914400">
              <a:lnSpc>
                <a:spcPct val="115000"/>
              </a:lnSpc>
            </a:pPr>
            <a:endParaRPr sz="1400" b="1" kern="0">
              <a:solidFill>
                <a:srgbClr val="ED1C24"/>
              </a:solidFill>
              <a:latin typeface="Arial"/>
              <a:ea typeface="Arial"/>
              <a:cs typeface="Arial"/>
              <a:sym typeface="Arial"/>
            </a:endParaRPr>
          </a:p>
          <a:p>
            <a:pPr defTabSz="914400">
              <a:lnSpc>
                <a:spcPct val="115000"/>
              </a:lnSpc>
            </a:pPr>
            <a:endParaRPr sz="1400" b="1" kern="0">
              <a:solidFill>
                <a:srgbClr val="ED1C24"/>
              </a:solidFill>
              <a:latin typeface="Arial"/>
              <a:ea typeface="Arial"/>
              <a:cs typeface="Arial"/>
              <a:sym typeface="Arial"/>
            </a:endParaRPr>
          </a:p>
          <a:p>
            <a:pPr defTabSz="914400">
              <a:lnSpc>
                <a:spcPct val="115000"/>
              </a:lnSpc>
            </a:pPr>
            <a:r>
              <a:rPr lang="en-US" sz="1400" b="1" kern="0">
                <a:solidFill>
                  <a:srgbClr val="ED1C24"/>
                </a:solidFill>
                <a:latin typeface="Arial"/>
                <a:ea typeface="Arial"/>
                <a:cs typeface="Arial"/>
                <a:sym typeface="Arial"/>
              </a:rPr>
              <a:t>Q: I followed the steps on the CloudTrainVZ site, now My manager is asking me to register for the program course on VZLearn. How do I do that?</a:t>
            </a:r>
          </a:p>
          <a:p>
            <a:pPr defTabSz="914400">
              <a:lnSpc>
                <a:spcPct val="115000"/>
              </a:lnSpc>
              <a:spcBef>
                <a:spcPts val="1200"/>
              </a:spcBef>
            </a:pPr>
            <a:r>
              <a:rPr lang="en-US" sz="1400" b="1" kern="0">
                <a:solidFill>
                  <a:srgbClr val="000000"/>
                </a:solidFill>
                <a:latin typeface="Arial"/>
                <a:ea typeface="Arial"/>
                <a:cs typeface="Arial"/>
                <a:sym typeface="Arial"/>
              </a:rPr>
              <a:t>A: You don’t. When you complete the sections in A Cloud Guru, Qwiklabs and the Whitepapers (AND CHECK THE BOXES), you will be credited for each Sprint as a separate class in VZLearn.</a:t>
            </a:r>
          </a:p>
          <a:p>
            <a:pPr defTabSz="914400">
              <a:lnSpc>
                <a:spcPct val="115000"/>
              </a:lnSpc>
              <a:spcBef>
                <a:spcPts val="1200"/>
              </a:spcBef>
            </a:pPr>
            <a:endParaRPr sz="1400" b="1" kern="0">
              <a:solidFill>
                <a:srgbClr val="ED1C24"/>
              </a:solidFill>
              <a:latin typeface="Arial"/>
              <a:ea typeface="Arial"/>
              <a:cs typeface="Arial"/>
              <a:sym typeface="Arial"/>
            </a:endParaRPr>
          </a:p>
          <a:p>
            <a:pPr defTabSz="914400">
              <a:lnSpc>
                <a:spcPct val="115000"/>
              </a:lnSpc>
              <a:spcBef>
                <a:spcPts val="1200"/>
              </a:spcBef>
            </a:pPr>
            <a:r>
              <a:rPr lang="en-US" sz="1400" b="1" kern="0">
                <a:solidFill>
                  <a:srgbClr val="ED1C24"/>
                </a:solidFill>
                <a:latin typeface="Arial"/>
                <a:ea typeface="Arial"/>
                <a:cs typeface="Arial"/>
                <a:sym typeface="Arial"/>
              </a:rPr>
              <a:t>Q: Can I use the exam voucher for the Developer or other AWS certification exam?</a:t>
            </a:r>
          </a:p>
          <a:p>
            <a:pPr defTabSz="914400">
              <a:lnSpc>
                <a:spcPct val="115000"/>
              </a:lnSpc>
              <a:spcBef>
                <a:spcPts val="1200"/>
              </a:spcBef>
            </a:pPr>
            <a:r>
              <a:rPr lang="en-US" sz="1400" b="1" kern="0">
                <a:solidFill>
                  <a:srgbClr val="000000"/>
                </a:solidFill>
                <a:latin typeface="Arial"/>
                <a:ea typeface="Arial"/>
                <a:cs typeface="Arial"/>
                <a:sym typeface="Arial"/>
              </a:rPr>
              <a:t>A: We are only sponsoring the CSAA exam.</a:t>
            </a:r>
          </a:p>
        </p:txBody>
      </p:sp>
    </p:spTree>
    <p:extLst>
      <p:ext uri="{BB962C8B-B14F-4D97-AF65-F5344CB8AC3E}">
        <p14:creationId xmlns:p14="http://schemas.microsoft.com/office/powerpoint/2010/main" val="19595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pSp>
        <p:nvGrpSpPr>
          <p:cNvPr id="401" name="Shape 401"/>
          <p:cNvGrpSpPr/>
          <p:nvPr/>
        </p:nvGrpSpPr>
        <p:grpSpPr>
          <a:xfrm>
            <a:off x="381000" y="1283213"/>
            <a:ext cx="8458200" cy="4255667"/>
            <a:chOff x="1124845" y="1076041"/>
            <a:chExt cx="6445809" cy="3341500"/>
          </a:xfrm>
        </p:grpSpPr>
        <p:sp>
          <p:nvSpPr>
            <p:cNvPr id="402" name="Shape 402"/>
            <p:cNvSpPr/>
            <p:nvPr/>
          </p:nvSpPr>
          <p:spPr>
            <a:xfrm>
              <a:off x="1442716" y="1534162"/>
              <a:ext cx="5750553" cy="2509525"/>
            </a:xfrm>
            <a:custGeom>
              <a:avLst/>
              <a:gdLst/>
              <a:ahLst/>
              <a:cxnLst/>
              <a:rect l="0" t="0" r="0" b="0"/>
              <a:pathLst>
                <a:path w="120000" h="120000" extrusionOk="0">
                  <a:moveTo>
                    <a:pt x="0" y="120000"/>
                  </a:moveTo>
                  <a:lnTo>
                    <a:pt x="40706" y="108825"/>
                  </a:lnTo>
                  <a:lnTo>
                    <a:pt x="80565" y="88906"/>
                  </a:lnTo>
                  <a:lnTo>
                    <a:pt x="119999" y="0"/>
                  </a:lnTo>
                </a:path>
              </a:pathLst>
            </a:custGeom>
            <a:noFill/>
            <a:ln w="12700" cap="flat" cmpd="sng">
              <a:solidFill>
                <a:srgbClr val="7C7C7C"/>
              </a:solidFill>
              <a:prstDash val="solid"/>
              <a:round/>
              <a:headEnd type="none" w="med" len="med"/>
              <a:tailEnd type="none" w="med" len="med"/>
            </a:ln>
          </p:spPr>
          <p:txBody>
            <a:bodyPr wrap="square" lIns="91425" tIns="45700" rIns="91425" bIns="45700" anchor="ctr" anchorCtr="0">
              <a:noAutofit/>
            </a:bodyPr>
            <a:lstStyle/>
            <a:p>
              <a:pPr algn="ctr" defTabSz="914400">
                <a:buClr>
                  <a:srgbClr val="000000"/>
                </a:buClr>
                <a:buFont typeface="Arial"/>
                <a:buNone/>
              </a:pPr>
              <a:endParaRPr kern="0">
                <a:solidFill>
                  <a:srgbClr val="474746"/>
                </a:solidFill>
                <a:latin typeface="Arial"/>
                <a:ea typeface="Arial"/>
                <a:cs typeface="Arial"/>
                <a:sym typeface="Arial"/>
              </a:endParaRPr>
            </a:p>
          </p:txBody>
        </p:sp>
        <p:sp>
          <p:nvSpPr>
            <p:cNvPr id="403" name="Shape 403"/>
            <p:cNvSpPr txBox="1"/>
            <p:nvPr/>
          </p:nvSpPr>
          <p:spPr>
            <a:xfrm>
              <a:off x="1124845" y="4187957"/>
              <a:ext cx="629206" cy="229579"/>
            </a:xfrm>
            <a:prstGeom prst="rect">
              <a:avLst/>
            </a:prstGeom>
            <a:noFill/>
            <a:ln>
              <a:noFill/>
            </a:ln>
          </p:spPr>
          <p:txBody>
            <a:bodyPr wrap="square" lIns="91425" tIns="45700" rIns="91425" bIns="45700" anchor="t" anchorCtr="0">
              <a:noAutofit/>
            </a:bodyPr>
            <a:lstStyle/>
            <a:p>
              <a:pPr algn="ctr" defTabSz="914400">
                <a:buClr>
                  <a:srgbClr val="000000"/>
                </a:buClr>
                <a:buSzPct val="25000"/>
                <a:buFont typeface="Arial"/>
                <a:buNone/>
              </a:pPr>
              <a:r>
                <a:rPr lang="en-US" sz="1400" b="1" kern="0">
                  <a:solidFill>
                    <a:srgbClr val="000000"/>
                  </a:solidFill>
                  <a:latin typeface="Arial"/>
                  <a:ea typeface="Arial"/>
                  <a:cs typeface="Arial"/>
                  <a:sym typeface="Arial"/>
                </a:rPr>
                <a:t>2009</a:t>
              </a:r>
            </a:p>
          </p:txBody>
        </p:sp>
        <p:sp>
          <p:nvSpPr>
            <p:cNvPr id="404" name="Shape 404"/>
            <p:cNvSpPr/>
            <p:nvPr/>
          </p:nvSpPr>
          <p:spPr>
            <a:xfrm>
              <a:off x="1161658" y="3606085"/>
              <a:ext cx="582569" cy="289995"/>
            </a:xfrm>
            <a:prstGeom prst="rect">
              <a:avLst/>
            </a:prstGeom>
            <a:noFill/>
            <a:ln>
              <a:noFill/>
            </a:ln>
          </p:spPr>
          <p:txBody>
            <a:bodyPr wrap="square" lIns="91425" tIns="45700" rIns="91425" bIns="45700" anchor="t" anchorCtr="0">
              <a:noAutofit/>
            </a:bodyPr>
            <a:lstStyle/>
            <a:p>
              <a:pPr algn="ctr" defTabSz="914400">
                <a:buClr>
                  <a:srgbClr val="7C7C7C"/>
                </a:buClr>
                <a:buSzPct val="25000"/>
                <a:buFont typeface="Arial"/>
                <a:buNone/>
              </a:pPr>
              <a:r>
                <a:rPr lang="en-US" b="1" kern="0">
                  <a:solidFill>
                    <a:srgbClr val="7C7C7C"/>
                  </a:solidFill>
                  <a:latin typeface="Arial"/>
                  <a:ea typeface="Arial"/>
                  <a:cs typeface="Arial"/>
                  <a:sym typeface="Arial"/>
                </a:rPr>
                <a:t>48</a:t>
              </a:r>
            </a:p>
          </p:txBody>
        </p:sp>
        <p:sp>
          <p:nvSpPr>
            <p:cNvPr id="405" name="Shape 405"/>
            <p:cNvSpPr/>
            <p:nvPr/>
          </p:nvSpPr>
          <p:spPr>
            <a:xfrm>
              <a:off x="4904976" y="2730518"/>
              <a:ext cx="673889" cy="289995"/>
            </a:xfrm>
            <a:prstGeom prst="rect">
              <a:avLst/>
            </a:prstGeom>
            <a:noFill/>
            <a:ln>
              <a:noFill/>
            </a:ln>
          </p:spPr>
          <p:txBody>
            <a:bodyPr wrap="square" lIns="91425" tIns="45700" rIns="91425" bIns="45700" anchor="t" anchorCtr="0">
              <a:noAutofit/>
            </a:bodyPr>
            <a:lstStyle/>
            <a:p>
              <a:pPr algn="ctr" defTabSz="914400">
                <a:buClr>
                  <a:srgbClr val="7C7C7C"/>
                </a:buClr>
                <a:buSzPct val="25000"/>
                <a:buFont typeface="Arial"/>
                <a:buNone/>
              </a:pPr>
              <a:r>
                <a:rPr lang="en-US" b="1" kern="0">
                  <a:solidFill>
                    <a:srgbClr val="7C7C7C"/>
                  </a:solidFill>
                  <a:latin typeface="Arial"/>
                  <a:ea typeface="Arial"/>
                  <a:cs typeface="Arial"/>
                  <a:sym typeface="Arial"/>
                </a:rPr>
                <a:t>159</a:t>
              </a:r>
            </a:p>
          </p:txBody>
        </p:sp>
        <p:sp>
          <p:nvSpPr>
            <p:cNvPr id="406" name="Shape 406"/>
            <p:cNvSpPr/>
            <p:nvPr/>
          </p:nvSpPr>
          <p:spPr>
            <a:xfrm>
              <a:off x="6773628" y="1076041"/>
              <a:ext cx="797026" cy="289995"/>
            </a:xfrm>
            <a:prstGeom prst="rect">
              <a:avLst/>
            </a:prstGeom>
            <a:noFill/>
            <a:ln>
              <a:noFill/>
            </a:ln>
          </p:spPr>
          <p:txBody>
            <a:bodyPr wrap="square" lIns="91425" tIns="45700" rIns="91425" bIns="45700" anchor="t" anchorCtr="0">
              <a:noAutofit/>
            </a:bodyPr>
            <a:lstStyle/>
            <a:p>
              <a:pPr algn="ctr" defTabSz="914400">
                <a:buClr>
                  <a:srgbClr val="7C7C7C"/>
                </a:buClr>
                <a:buSzPct val="25000"/>
                <a:buFont typeface="Arial"/>
                <a:buNone/>
              </a:pPr>
              <a:r>
                <a:rPr lang="en-US" b="1" kern="0">
                  <a:solidFill>
                    <a:srgbClr val="7C7C7C"/>
                  </a:solidFill>
                  <a:latin typeface="Arial"/>
                  <a:ea typeface="Arial"/>
                  <a:cs typeface="Arial"/>
                  <a:sym typeface="Arial"/>
                </a:rPr>
                <a:t>722	</a:t>
              </a:r>
            </a:p>
          </p:txBody>
        </p:sp>
        <p:sp>
          <p:nvSpPr>
            <p:cNvPr id="407" name="Shape 407"/>
            <p:cNvSpPr/>
            <p:nvPr/>
          </p:nvSpPr>
          <p:spPr>
            <a:xfrm>
              <a:off x="3062524" y="3360901"/>
              <a:ext cx="673889" cy="289995"/>
            </a:xfrm>
            <a:prstGeom prst="rect">
              <a:avLst/>
            </a:prstGeom>
            <a:noFill/>
            <a:ln>
              <a:noFill/>
            </a:ln>
          </p:spPr>
          <p:txBody>
            <a:bodyPr wrap="square" lIns="91425" tIns="45700" rIns="91425" bIns="45700" anchor="t" anchorCtr="0">
              <a:noAutofit/>
            </a:bodyPr>
            <a:lstStyle/>
            <a:p>
              <a:pPr algn="ctr" defTabSz="914400">
                <a:buClr>
                  <a:srgbClr val="7C7C7C"/>
                </a:buClr>
                <a:buSzPct val="25000"/>
                <a:buFont typeface="Arial"/>
                <a:buNone/>
              </a:pPr>
              <a:r>
                <a:rPr lang="en-US" b="1" kern="0">
                  <a:solidFill>
                    <a:srgbClr val="7C7C7C"/>
                  </a:solidFill>
                  <a:latin typeface="Arial"/>
                  <a:ea typeface="Arial"/>
                  <a:cs typeface="Arial"/>
                  <a:sym typeface="Arial"/>
                </a:rPr>
                <a:t>82</a:t>
              </a:r>
            </a:p>
          </p:txBody>
        </p:sp>
        <p:sp>
          <p:nvSpPr>
            <p:cNvPr id="408" name="Shape 408"/>
            <p:cNvSpPr/>
            <p:nvPr/>
          </p:nvSpPr>
          <p:spPr>
            <a:xfrm>
              <a:off x="1381966" y="3977930"/>
              <a:ext cx="145858" cy="145858"/>
            </a:xfrm>
            <a:prstGeom prst="ellipse">
              <a:avLst/>
            </a:prstGeom>
            <a:solidFill>
              <a:srgbClr val="F7A02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7A028"/>
                </a:solidFill>
                <a:latin typeface="Arial"/>
                <a:ea typeface="Arial"/>
                <a:cs typeface="Arial"/>
                <a:sym typeface="Arial"/>
              </a:endParaRPr>
            </a:p>
          </p:txBody>
        </p:sp>
        <p:sp>
          <p:nvSpPr>
            <p:cNvPr id="409" name="Shape 409"/>
            <p:cNvSpPr/>
            <p:nvPr/>
          </p:nvSpPr>
          <p:spPr>
            <a:xfrm>
              <a:off x="3323005" y="3729242"/>
              <a:ext cx="145858" cy="145858"/>
            </a:xfrm>
            <a:prstGeom prst="ellipse">
              <a:avLst/>
            </a:prstGeom>
            <a:solidFill>
              <a:srgbClr val="F7A02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7A028"/>
                </a:solidFill>
                <a:latin typeface="Arial"/>
                <a:ea typeface="Arial"/>
                <a:cs typeface="Arial"/>
                <a:sym typeface="Arial"/>
              </a:endParaRPr>
            </a:p>
          </p:txBody>
        </p:sp>
        <p:sp>
          <p:nvSpPr>
            <p:cNvPr id="410" name="Shape 410"/>
            <p:cNvSpPr/>
            <p:nvPr/>
          </p:nvSpPr>
          <p:spPr>
            <a:xfrm>
              <a:off x="5235912" y="3320982"/>
              <a:ext cx="145858" cy="145858"/>
            </a:xfrm>
            <a:prstGeom prst="ellipse">
              <a:avLst/>
            </a:prstGeom>
            <a:solidFill>
              <a:srgbClr val="F7A02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7A028"/>
                </a:solidFill>
                <a:latin typeface="Arial"/>
                <a:ea typeface="Arial"/>
                <a:cs typeface="Arial"/>
                <a:sym typeface="Arial"/>
              </a:endParaRPr>
            </a:p>
          </p:txBody>
        </p:sp>
        <p:sp>
          <p:nvSpPr>
            <p:cNvPr id="411" name="Shape 411"/>
            <p:cNvSpPr/>
            <p:nvPr/>
          </p:nvSpPr>
          <p:spPr>
            <a:xfrm>
              <a:off x="7104109" y="1465024"/>
              <a:ext cx="145858" cy="145858"/>
            </a:xfrm>
            <a:prstGeom prst="ellipse">
              <a:avLst/>
            </a:prstGeom>
            <a:solidFill>
              <a:srgbClr val="F7A028"/>
            </a:solidFill>
            <a:ln>
              <a:noFill/>
            </a:ln>
          </p:spPr>
          <p:txBody>
            <a:bodyPr wrap="square" lIns="91425" tIns="45700" rIns="91425" bIns="45700" anchor="ctr" anchorCtr="0">
              <a:noAutofit/>
            </a:bodyPr>
            <a:lstStyle/>
            <a:p>
              <a:pPr algn="ctr" defTabSz="914400">
                <a:buClr>
                  <a:srgbClr val="000000"/>
                </a:buClr>
                <a:buFont typeface="Arial"/>
                <a:buNone/>
              </a:pPr>
              <a:endParaRPr kern="0">
                <a:solidFill>
                  <a:srgbClr val="F7A028"/>
                </a:solidFill>
                <a:latin typeface="Arial"/>
                <a:ea typeface="Arial"/>
                <a:cs typeface="Arial"/>
                <a:sym typeface="Arial"/>
              </a:endParaRPr>
            </a:p>
          </p:txBody>
        </p:sp>
        <p:sp>
          <p:nvSpPr>
            <p:cNvPr id="412" name="Shape 412"/>
            <p:cNvSpPr txBox="1"/>
            <p:nvPr/>
          </p:nvSpPr>
          <p:spPr>
            <a:xfrm>
              <a:off x="3071666" y="4187957"/>
              <a:ext cx="629206" cy="229579"/>
            </a:xfrm>
            <a:prstGeom prst="rect">
              <a:avLst/>
            </a:prstGeom>
            <a:noFill/>
            <a:ln>
              <a:noFill/>
            </a:ln>
          </p:spPr>
          <p:txBody>
            <a:bodyPr wrap="square" lIns="91425" tIns="45700" rIns="91425" bIns="45700" anchor="t" anchorCtr="0">
              <a:noAutofit/>
            </a:bodyPr>
            <a:lstStyle/>
            <a:p>
              <a:pPr algn="ctr" defTabSz="914400">
                <a:buClr>
                  <a:srgbClr val="000000"/>
                </a:buClr>
                <a:buSzPct val="25000"/>
                <a:buFont typeface="Arial"/>
                <a:buNone/>
              </a:pPr>
              <a:r>
                <a:rPr lang="en-US" sz="1400" b="1" kern="0">
                  <a:solidFill>
                    <a:srgbClr val="000000"/>
                  </a:solidFill>
                  <a:latin typeface="Arial"/>
                  <a:ea typeface="Arial"/>
                  <a:cs typeface="Arial"/>
                  <a:sym typeface="Arial"/>
                </a:rPr>
                <a:t>2011</a:t>
              </a:r>
            </a:p>
          </p:txBody>
        </p:sp>
        <p:sp>
          <p:nvSpPr>
            <p:cNvPr id="413" name="Shape 413"/>
            <p:cNvSpPr txBox="1"/>
            <p:nvPr/>
          </p:nvSpPr>
          <p:spPr>
            <a:xfrm>
              <a:off x="4985064" y="4187962"/>
              <a:ext cx="629206" cy="229579"/>
            </a:xfrm>
            <a:prstGeom prst="rect">
              <a:avLst/>
            </a:prstGeom>
            <a:noFill/>
            <a:ln>
              <a:noFill/>
            </a:ln>
          </p:spPr>
          <p:txBody>
            <a:bodyPr wrap="square" lIns="91425" tIns="45700" rIns="91425" bIns="45700" anchor="t" anchorCtr="0">
              <a:noAutofit/>
            </a:bodyPr>
            <a:lstStyle/>
            <a:p>
              <a:pPr algn="ctr" defTabSz="914400">
                <a:buClr>
                  <a:srgbClr val="000000"/>
                </a:buClr>
                <a:buSzPct val="25000"/>
                <a:buFont typeface="Arial"/>
                <a:buNone/>
              </a:pPr>
              <a:r>
                <a:rPr lang="en-US" sz="1400" b="1" kern="0">
                  <a:solidFill>
                    <a:srgbClr val="000000"/>
                  </a:solidFill>
                  <a:latin typeface="Arial"/>
                  <a:ea typeface="Arial"/>
                  <a:cs typeface="Arial"/>
                  <a:sym typeface="Arial"/>
                </a:rPr>
                <a:t>2013</a:t>
              </a:r>
            </a:p>
          </p:txBody>
        </p:sp>
        <p:sp>
          <p:nvSpPr>
            <p:cNvPr id="414" name="Shape 414"/>
            <p:cNvSpPr txBox="1"/>
            <p:nvPr/>
          </p:nvSpPr>
          <p:spPr>
            <a:xfrm>
              <a:off x="6789506" y="4187962"/>
              <a:ext cx="629206" cy="229579"/>
            </a:xfrm>
            <a:prstGeom prst="rect">
              <a:avLst/>
            </a:prstGeom>
            <a:noFill/>
            <a:ln>
              <a:noFill/>
            </a:ln>
          </p:spPr>
          <p:txBody>
            <a:bodyPr wrap="square" lIns="91425" tIns="45700" rIns="91425" bIns="45700" anchor="t" anchorCtr="0">
              <a:noAutofit/>
            </a:bodyPr>
            <a:lstStyle/>
            <a:p>
              <a:pPr algn="ctr" defTabSz="914400">
                <a:buClr>
                  <a:srgbClr val="000000"/>
                </a:buClr>
                <a:buSzPct val="25000"/>
                <a:buFont typeface="Arial"/>
                <a:buNone/>
              </a:pPr>
              <a:r>
                <a:rPr lang="en-US" sz="1400" b="1" kern="0">
                  <a:solidFill>
                    <a:srgbClr val="000000"/>
                  </a:solidFill>
                  <a:latin typeface="Arial"/>
                  <a:ea typeface="Arial"/>
                  <a:cs typeface="Arial"/>
                  <a:sym typeface="Arial"/>
                </a:rPr>
                <a:t>2015</a:t>
              </a:r>
            </a:p>
          </p:txBody>
        </p:sp>
      </p:grpSp>
      <p:sp>
        <p:nvSpPr>
          <p:cNvPr id="415" name="Shape 415"/>
          <p:cNvSpPr/>
          <p:nvPr/>
        </p:nvSpPr>
        <p:spPr>
          <a:xfrm>
            <a:off x="3074745" y="1676400"/>
            <a:ext cx="2892198" cy="1069435"/>
          </a:xfrm>
          <a:prstGeom prst="horizontalScroll">
            <a:avLst>
              <a:gd name="adj" fmla="val 12500"/>
            </a:avLst>
          </a:prstGeom>
          <a:solidFill>
            <a:schemeClr val="accent6"/>
          </a:solidFill>
          <a:ln w="12700" cap="sq" cmpd="sng">
            <a:solidFill>
              <a:schemeClr val="accent6"/>
            </a:solidFill>
            <a:prstDash val="solid"/>
            <a:round/>
            <a:headEnd type="none" w="med" len="med"/>
            <a:tailEnd type="none" w="med" len="med"/>
          </a:ln>
        </p:spPr>
        <p:txBody>
          <a:bodyPr wrap="square" lIns="121900" tIns="60950" rIns="121900" bIns="60950" anchor="ctr" anchorCtr="0">
            <a:noAutofit/>
          </a:bodyPr>
          <a:lstStyle/>
          <a:p>
            <a:pPr algn="ctr" defTabSz="914400">
              <a:buClr>
                <a:srgbClr val="000000"/>
              </a:buClr>
              <a:buSzPct val="25000"/>
              <a:buFont typeface="Arial"/>
              <a:buNone/>
            </a:pPr>
            <a:r>
              <a:rPr lang="en-US" b="1" kern="0">
                <a:solidFill>
                  <a:srgbClr val="FFFFFF"/>
                </a:solidFill>
                <a:latin typeface="Arial"/>
                <a:ea typeface="Arial"/>
                <a:cs typeface="Arial"/>
                <a:sym typeface="Arial"/>
              </a:rPr>
              <a:t>New Features/Services Launched</a:t>
            </a:r>
          </a:p>
        </p:txBody>
      </p:sp>
      <p:sp>
        <p:nvSpPr>
          <p:cNvPr id="416" name="Shape 416"/>
          <p:cNvSpPr txBox="1"/>
          <p:nvPr/>
        </p:nvSpPr>
        <p:spPr>
          <a:xfrm>
            <a:off x="457200" y="594360"/>
            <a:ext cx="7086600" cy="685799"/>
          </a:xfrm>
          <a:prstGeom prst="rect">
            <a:avLst/>
          </a:prstGeom>
          <a:noFill/>
          <a:ln>
            <a:noFill/>
          </a:ln>
        </p:spPr>
        <p:txBody>
          <a:bodyPr wrap="square" lIns="0" tIns="0" rIns="0" bIns="0" anchor="t" anchorCtr="0">
            <a:noAutofit/>
          </a:bodyPr>
          <a:lstStyle/>
          <a:p>
            <a:pPr defTabSz="914400">
              <a:lnSpc>
                <a:spcPct val="80000"/>
              </a:lnSpc>
              <a:buClr>
                <a:srgbClr val="000000"/>
              </a:buClr>
              <a:buSzPct val="25000"/>
              <a:buFont typeface="Arial"/>
              <a:buNone/>
            </a:pPr>
            <a:r>
              <a:rPr lang="en-US" sz="2400" b="1" kern="0">
                <a:solidFill>
                  <a:srgbClr val="000000"/>
                </a:solidFill>
                <a:latin typeface="Arial"/>
                <a:ea typeface="Arial"/>
                <a:cs typeface="Arial"/>
                <a:sym typeface="Arial"/>
              </a:rPr>
              <a:t>AWS Rapid Pace of Innovation</a:t>
            </a:r>
            <a:br>
              <a:rPr lang="en-US" sz="2400" b="1" kern="0">
                <a:solidFill>
                  <a:srgbClr val="000000"/>
                </a:solidFill>
                <a:latin typeface="Arial"/>
                <a:ea typeface="Arial"/>
                <a:cs typeface="Arial"/>
                <a:sym typeface="Arial"/>
              </a:rPr>
            </a:br>
            <a:endParaRPr lang="en-US" sz="2400" b="1" kern="0">
              <a:solidFill>
                <a:srgbClr val="000000"/>
              </a:solidFill>
              <a:latin typeface="Arial"/>
              <a:ea typeface="Arial"/>
              <a:cs typeface="Arial"/>
              <a:sym typeface="Arial"/>
            </a:endParaRPr>
          </a:p>
        </p:txBody>
      </p:sp>
      <p:sp>
        <p:nvSpPr>
          <p:cNvPr id="417" name="Shape 417"/>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16</a:t>
            </a:fld>
            <a:endParaRPr lang="en-US" sz="700" b="1"/>
          </a:p>
        </p:txBody>
      </p:sp>
    </p:spTree>
    <p:extLst>
      <p:ext uri="{BB962C8B-B14F-4D97-AF65-F5344CB8AC3E}">
        <p14:creationId xmlns:p14="http://schemas.microsoft.com/office/powerpoint/2010/main" val="2889500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01"/>
                                        </p:tgtEl>
                                        <p:attrNameLst>
                                          <p:attrName>style.visibility</p:attrName>
                                        </p:attrNameLst>
                                      </p:cBhvr>
                                      <p:to>
                                        <p:strVal val="visible"/>
                                      </p:to>
                                    </p:set>
                                    <p:animEffect transition="in" filter="fade">
                                      <p:cBhvr>
                                        <p:cTn id="7"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Shape 422"/>
          <p:cNvPicPr preferRelativeResize="0"/>
          <p:nvPr/>
        </p:nvPicPr>
        <p:blipFill>
          <a:blip r:embed="rId3">
            <a:alphaModFix/>
          </a:blip>
          <a:stretch>
            <a:fillRect/>
          </a:stretch>
        </p:blipFill>
        <p:spPr>
          <a:xfrm>
            <a:off x="0" y="0"/>
            <a:ext cx="9065368" cy="6820251"/>
          </a:xfrm>
          <a:prstGeom prst="rect">
            <a:avLst/>
          </a:prstGeom>
          <a:noFill/>
          <a:ln>
            <a:noFill/>
          </a:ln>
        </p:spPr>
      </p:pic>
    </p:spTree>
    <p:extLst>
      <p:ext uri="{BB962C8B-B14F-4D97-AF65-F5344CB8AC3E}">
        <p14:creationId xmlns:p14="http://schemas.microsoft.com/office/powerpoint/2010/main" val="99957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457200" y="539293"/>
            <a:ext cx="7086600" cy="1600834"/>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AWS Customers</a:t>
            </a:r>
          </a:p>
        </p:txBody>
      </p:sp>
      <p:sp>
        <p:nvSpPr>
          <p:cNvPr id="428" name="Shape 428"/>
          <p:cNvSpPr txBox="1"/>
          <p:nvPr/>
        </p:nvSpPr>
        <p:spPr>
          <a:xfrm>
            <a:off x="700079" y="880170"/>
            <a:ext cx="2500963" cy="451543"/>
          </a:xfrm>
          <a:prstGeom prst="rect">
            <a:avLst/>
          </a:prstGeom>
          <a:noFill/>
          <a:ln>
            <a:noFill/>
          </a:ln>
        </p:spPr>
        <p:txBody>
          <a:bodyPr wrap="square" lIns="90150" tIns="45100" rIns="90150" bIns="45100" anchor="t" anchorCtr="0">
            <a:noAutofit/>
          </a:bodyPr>
          <a:lstStyle/>
          <a:p>
            <a:pPr defTabSz="914400">
              <a:buClr>
                <a:srgbClr val="414042"/>
              </a:buClr>
              <a:buSzPct val="25000"/>
              <a:buFont typeface="Arial"/>
              <a:buNone/>
            </a:pPr>
            <a:r>
              <a:rPr lang="en-US" i="1" kern="0">
                <a:solidFill>
                  <a:srgbClr val="414042"/>
                </a:solidFill>
                <a:latin typeface="Arial"/>
                <a:ea typeface="Arial"/>
                <a:cs typeface="Arial"/>
                <a:sym typeface="Arial"/>
              </a:rPr>
              <a:t>Enterprise Customers</a:t>
            </a:r>
          </a:p>
        </p:txBody>
      </p:sp>
      <p:sp>
        <p:nvSpPr>
          <p:cNvPr id="429" name="Shape 429"/>
          <p:cNvSpPr txBox="1"/>
          <p:nvPr/>
        </p:nvSpPr>
        <p:spPr>
          <a:xfrm>
            <a:off x="3451169" y="3865705"/>
            <a:ext cx="2500963" cy="451543"/>
          </a:xfrm>
          <a:prstGeom prst="rect">
            <a:avLst/>
          </a:prstGeom>
          <a:noFill/>
          <a:ln>
            <a:noFill/>
          </a:ln>
        </p:spPr>
        <p:txBody>
          <a:bodyPr wrap="square" lIns="90150" tIns="45100" rIns="90150" bIns="45100" anchor="t" anchorCtr="0">
            <a:noAutofit/>
          </a:bodyPr>
          <a:lstStyle/>
          <a:p>
            <a:pPr defTabSz="914400">
              <a:buClr>
                <a:srgbClr val="414042"/>
              </a:buClr>
              <a:buSzPct val="25000"/>
              <a:buFont typeface="Arial"/>
              <a:buNone/>
            </a:pPr>
            <a:r>
              <a:rPr lang="en-US" i="1" kern="0">
                <a:solidFill>
                  <a:srgbClr val="414042"/>
                </a:solidFill>
                <a:latin typeface="Arial"/>
                <a:ea typeface="Arial"/>
                <a:cs typeface="Arial"/>
                <a:sym typeface="Arial"/>
              </a:rPr>
              <a:t>Startup Customers</a:t>
            </a:r>
          </a:p>
        </p:txBody>
      </p:sp>
      <p:sp>
        <p:nvSpPr>
          <p:cNvPr id="430" name="Shape 430"/>
          <p:cNvSpPr txBox="1"/>
          <p:nvPr/>
        </p:nvSpPr>
        <p:spPr>
          <a:xfrm>
            <a:off x="5503544" y="894395"/>
            <a:ext cx="2719396" cy="451543"/>
          </a:xfrm>
          <a:prstGeom prst="rect">
            <a:avLst/>
          </a:prstGeom>
          <a:noFill/>
          <a:ln>
            <a:noFill/>
          </a:ln>
        </p:spPr>
        <p:txBody>
          <a:bodyPr wrap="square" lIns="90150" tIns="45100" rIns="90150" bIns="45100" anchor="t" anchorCtr="0">
            <a:noAutofit/>
          </a:bodyPr>
          <a:lstStyle/>
          <a:p>
            <a:pPr defTabSz="914400">
              <a:buClr>
                <a:srgbClr val="414042"/>
              </a:buClr>
              <a:buSzPct val="25000"/>
              <a:buFont typeface="Arial"/>
              <a:buNone/>
            </a:pPr>
            <a:r>
              <a:rPr lang="en-US" i="1" kern="0">
                <a:solidFill>
                  <a:srgbClr val="414042"/>
                </a:solidFill>
                <a:latin typeface="Arial"/>
                <a:ea typeface="Arial"/>
                <a:cs typeface="Arial"/>
                <a:sym typeface="Arial"/>
              </a:rPr>
              <a:t>Public Sector Customers</a:t>
            </a:r>
          </a:p>
        </p:txBody>
      </p:sp>
      <p:pic>
        <p:nvPicPr>
          <p:cNvPr id="431" name="Shape 431"/>
          <p:cNvPicPr preferRelativeResize="0"/>
          <p:nvPr/>
        </p:nvPicPr>
        <p:blipFill rotWithShape="1">
          <a:blip r:embed="rId3">
            <a:alphaModFix/>
          </a:blip>
          <a:srcRect/>
          <a:stretch/>
        </p:blipFill>
        <p:spPr>
          <a:xfrm>
            <a:off x="106625" y="1300305"/>
            <a:ext cx="4305735" cy="2446903"/>
          </a:xfrm>
          <a:prstGeom prst="rect">
            <a:avLst/>
          </a:prstGeom>
          <a:noFill/>
          <a:ln>
            <a:noFill/>
          </a:ln>
          <a:effectLst>
            <a:outerShdw blurRad="292100" dist="139700" dir="2700000" algn="tl" rotWithShape="0">
              <a:srgbClr val="333333">
                <a:alpha val="63921"/>
              </a:srgbClr>
            </a:outerShdw>
          </a:effectLst>
        </p:spPr>
      </p:pic>
      <p:pic>
        <p:nvPicPr>
          <p:cNvPr id="432" name="Shape 432"/>
          <p:cNvPicPr preferRelativeResize="0"/>
          <p:nvPr/>
        </p:nvPicPr>
        <p:blipFill rotWithShape="1">
          <a:blip r:embed="rId4">
            <a:alphaModFix/>
          </a:blip>
          <a:srcRect/>
          <a:stretch/>
        </p:blipFill>
        <p:spPr>
          <a:xfrm>
            <a:off x="4701651" y="1331713"/>
            <a:ext cx="4306608" cy="2467369"/>
          </a:xfrm>
          <a:prstGeom prst="rect">
            <a:avLst/>
          </a:prstGeom>
          <a:noFill/>
          <a:ln>
            <a:noFill/>
          </a:ln>
          <a:effectLst>
            <a:outerShdw blurRad="292100" dist="139700" dir="2700000" algn="tl" rotWithShape="0">
              <a:srgbClr val="333333">
                <a:alpha val="63921"/>
              </a:srgbClr>
            </a:outerShdw>
          </a:effectLst>
        </p:spPr>
      </p:pic>
      <p:pic>
        <p:nvPicPr>
          <p:cNvPr id="433" name="Shape 433"/>
          <p:cNvPicPr preferRelativeResize="0"/>
          <p:nvPr/>
        </p:nvPicPr>
        <p:blipFill rotWithShape="1">
          <a:blip r:embed="rId5">
            <a:alphaModFix/>
          </a:blip>
          <a:srcRect/>
          <a:stretch/>
        </p:blipFill>
        <p:spPr>
          <a:xfrm>
            <a:off x="1828800" y="4240603"/>
            <a:ext cx="4990642" cy="2125208"/>
          </a:xfrm>
          <a:prstGeom prst="rect">
            <a:avLst/>
          </a:prstGeom>
          <a:noFill/>
          <a:ln>
            <a:noFill/>
          </a:ln>
          <a:effectLst>
            <a:outerShdw blurRad="292100" dist="139700" dir="2700000" algn="tl" rotWithShape="0">
              <a:srgbClr val="333333">
                <a:alpha val="63921"/>
              </a:srgbClr>
            </a:outerShdw>
          </a:effectLst>
        </p:spPr>
      </p:pic>
      <p:sp>
        <p:nvSpPr>
          <p:cNvPr id="434" name="Shape 434"/>
          <p:cNvSpPr txBox="1"/>
          <p:nvPr/>
        </p:nvSpPr>
        <p:spPr>
          <a:xfrm>
            <a:off x="8458200" y="6414532"/>
            <a:ext cx="228600" cy="228600"/>
          </a:xfrm>
          <a:prstGeom prst="rect">
            <a:avLst/>
          </a:prstGeom>
          <a:noFill/>
          <a:ln>
            <a:noFill/>
          </a:ln>
        </p:spPr>
        <p:txBody>
          <a:bodyPr wrap="square" lIns="0" tIns="0" rIns="0" bIns="0" anchor="b" anchorCtr="0">
            <a:noAutofit/>
          </a:bodyPr>
          <a:lstStyle/>
          <a:p>
            <a:pPr algn="r" defTabSz="914400">
              <a:buClr>
                <a:srgbClr val="000000"/>
              </a:buClr>
              <a:buSzPct val="25000"/>
              <a:buFont typeface="Arial"/>
              <a:buNone/>
            </a:pPr>
            <a:fld id="{00000000-1234-1234-1234-123412341234}" type="slidenum">
              <a:rPr lang="en-US" sz="700" b="1" kern="0">
                <a:solidFill>
                  <a:srgbClr val="000000"/>
                </a:solidFill>
                <a:latin typeface="Arial"/>
                <a:ea typeface="Arial"/>
                <a:cs typeface="Arial"/>
                <a:sym typeface="Arial"/>
              </a:rPr>
              <a:pPr algn="r" defTabSz="914400">
                <a:buClr>
                  <a:srgbClr val="000000"/>
                </a:buClr>
                <a:buSzPct val="25000"/>
                <a:buFont typeface="Arial"/>
                <a:buNone/>
              </a:pPr>
              <a:t>18</a:t>
            </a:fld>
            <a:endParaRPr lang="en-US" sz="700" b="1"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369139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idx="4294967295"/>
          </p:nvPr>
        </p:nvSpPr>
        <p:spPr>
          <a:xfrm>
            <a:off x="478970" y="152400"/>
            <a:ext cx="8392885" cy="728131"/>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Gartner Magic Quadrant for Cloud Infrastructure as a Service, Worldwide</a:t>
            </a:r>
          </a:p>
        </p:txBody>
      </p:sp>
      <p:sp>
        <p:nvSpPr>
          <p:cNvPr id="440" name="Shape 440"/>
          <p:cNvSpPr txBox="1"/>
          <p:nvPr/>
        </p:nvSpPr>
        <p:spPr>
          <a:xfrm>
            <a:off x="478970" y="5698903"/>
            <a:ext cx="8392885" cy="657446"/>
          </a:xfrm>
          <a:prstGeom prst="rect">
            <a:avLst/>
          </a:prstGeom>
          <a:noFill/>
          <a:ln>
            <a:noFill/>
          </a:ln>
        </p:spPr>
        <p:txBody>
          <a:bodyPr wrap="square" lIns="121900" tIns="60950" rIns="121900" bIns="60950" anchor="t" anchorCtr="0">
            <a:noAutofit/>
          </a:bodyPr>
          <a:lstStyle/>
          <a:p>
            <a:pPr defTabSz="914400">
              <a:buClr>
                <a:srgbClr val="000000"/>
              </a:buClr>
              <a:buSzPct val="25000"/>
              <a:buFont typeface="Arial"/>
              <a:buNone/>
            </a:pPr>
            <a:r>
              <a:rPr lang="en-US" sz="740" kern="0">
                <a:solidFill>
                  <a:srgbClr val="000000"/>
                </a:solidFill>
                <a:latin typeface="Arial"/>
                <a:ea typeface="Arial"/>
                <a:cs typeface="Arial"/>
                <a:sym typeface="Arial"/>
              </a:rPr>
              <a:t>Gartner “Magic Quadrant for Cloud Infrastructure as a Service, Worldwide,” Lydia Leong, Gregor Petri, Bob Gill, Mike Dorosh, 03 August 2016. This Magic Quadrant graphic was published by Gartner, Inc. as part of a larger research note and should be evaluated in the context of the entire report. The Gartner report is available  at </a:t>
            </a:r>
            <a:r>
              <a:rPr lang="en-US" sz="740" u="sng" kern="0">
                <a:solidFill>
                  <a:srgbClr val="0066CC"/>
                </a:solidFill>
                <a:latin typeface="Arial"/>
                <a:ea typeface="Arial"/>
                <a:cs typeface="Arial"/>
                <a:sym typeface="Arial"/>
                <a:hlinkClick r:id="rId3"/>
              </a:rPr>
              <a:t>https://aws.amazon.com/resources/analyst-reports/</a:t>
            </a:r>
            <a:r>
              <a:rPr lang="en-US" sz="740" kern="0">
                <a:solidFill>
                  <a:srgbClr val="000000"/>
                </a:solidFill>
                <a:latin typeface="Arial"/>
                <a:ea typeface="Arial"/>
                <a:cs typeface="Arial"/>
                <a:sym typeface="Arial"/>
              </a:rPr>
              <a:t> . Gartner does not endorse any vendor, product or service depicted in its research publications, and does not advise technology users to select only those vendors with the highest ratings or other designation. Gartner research publications consist of the opinions of Gartner's research organization and should not be construed as statements of fact. Gartner disclaims all warranties, expressed or implied, with respect to this research, including any warranties of merchantability or fitness for a particular purpose.</a:t>
            </a:r>
          </a:p>
        </p:txBody>
      </p:sp>
      <p:pic>
        <p:nvPicPr>
          <p:cNvPr id="441" name="Shape 441"/>
          <p:cNvPicPr preferRelativeResize="0"/>
          <p:nvPr/>
        </p:nvPicPr>
        <p:blipFill rotWithShape="1">
          <a:blip r:embed="rId4">
            <a:alphaModFix/>
          </a:blip>
          <a:srcRect/>
          <a:stretch/>
        </p:blipFill>
        <p:spPr>
          <a:xfrm>
            <a:off x="2239880" y="957942"/>
            <a:ext cx="4951358" cy="4613438"/>
          </a:xfrm>
          <a:prstGeom prst="rect">
            <a:avLst/>
          </a:prstGeom>
          <a:noFill/>
          <a:ln>
            <a:noFill/>
          </a:ln>
        </p:spPr>
      </p:pic>
      <p:sp>
        <p:nvSpPr>
          <p:cNvPr id="442" name="Shape 442"/>
          <p:cNvSpPr/>
          <p:nvPr/>
        </p:nvSpPr>
        <p:spPr>
          <a:xfrm>
            <a:off x="7199586" y="6194096"/>
            <a:ext cx="1429405" cy="532525"/>
          </a:xfrm>
          <a:prstGeom prst="rect">
            <a:avLst/>
          </a:prstGeom>
          <a:solidFill>
            <a:schemeClr val="lt1"/>
          </a:solidFill>
          <a:ln w="12700" cap="sq" cmpd="sng">
            <a:solidFill>
              <a:schemeClr val="lt1"/>
            </a:solidFill>
            <a:prstDash val="solid"/>
            <a:round/>
            <a:headEnd type="none" w="med" len="med"/>
            <a:tailEnd type="none" w="med" len="med"/>
          </a:ln>
        </p:spPr>
        <p:txBody>
          <a:bodyPr wrap="square" lIns="121900" tIns="60950" rIns="121900" bIns="6095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443" name="Shape 443"/>
          <p:cNvSpPr txBox="1"/>
          <p:nvPr/>
        </p:nvSpPr>
        <p:spPr>
          <a:xfrm>
            <a:off x="8458200" y="6414532"/>
            <a:ext cx="228600" cy="228600"/>
          </a:xfrm>
          <a:prstGeom prst="rect">
            <a:avLst/>
          </a:prstGeom>
          <a:noFill/>
          <a:ln>
            <a:noFill/>
          </a:ln>
        </p:spPr>
        <p:txBody>
          <a:bodyPr wrap="square" lIns="0" tIns="0" rIns="0" bIns="0" anchor="b" anchorCtr="0">
            <a:noAutofit/>
          </a:bodyPr>
          <a:lstStyle/>
          <a:p>
            <a:pPr algn="r" defTabSz="914400">
              <a:buClr>
                <a:srgbClr val="000000"/>
              </a:buClr>
              <a:buSzPct val="25000"/>
              <a:buFont typeface="Arial"/>
              <a:buNone/>
            </a:pPr>
            <a:fld id="{00000000-1234-1234-1234-123412341234}" type="slidenum">
              <a:rPr lang="en-US" sz="700" b="1" kern="0">
                <a:solidFill>
                  <a:srgbClr val="000000"/>
                </a:solidFill>
                <a:latin typeface="Arial"/>
                <a:ea typeface="Arial"/>
                <a:cs typeface="Arial"/>
                <a:sym typeface="Arial"/>
              </a:rPr>
              <a:pPr algn="r" defTabSz="914400">
                <a:buClr>
                  <a:srgbClr val="000000"/>
                </a:buClr>
                <a:buSzPct val="25000"/>
                <a:buFont typeface="Arial"/>
                <a:buNone/>
              </a:pPr>
              <a:t>19</a:t>
            </a:fld>
            <a:endParaRPr lang="en-US" sz="700" b="1"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20004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30924" y="286591"/>
            <a:ext cx="8352515" cy="6161275"/>
          </a:xfrm>
          <a:prstGeom prst="rect">
            <a:avLst/>
          </a:prstGeom>
        </p:spPr>
      </p:pic>
    </p:spTree>
    <p:extLst>
      <p:ext uri="{BB962C8B-B14F-4D97-AF65-F5344CB8AC3E}">
        <p14:creationId xmlns:p14="http://schemas.microsoft.com/office/powerpoint/2010/main" val="1122554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57200" y="488320"/>
            <a:ext cx="7086600" cy="457200"/>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AWS Core Infrastructure and Services</a:t>
            </a:r>
          </a:p>
        </p:txBody>
      </p:sp>
      <p:pic>
        <p:nvPicPr>
          <p:cNvPr id="449" name="Shape 449"/>
          <p:cNvPicPr preferRelativeResize="0"/>
          <p:nvPr/>
        </p:nvPicPr>
        <p:blipFill rotWithShape="1">
          <a:blip r:embed="rId3">
            <a:alphaModFix/>
          </a:blip>
          <a:srcRect/>
          <a:stretch/>
        </p:blipFill>
        <p:spPr>
          <a:xfrm>
            <a:off x="126150" y="1348301"/>
            <a:ext cx="8879196" cy="4384310"/>
          </a:xfrm>
          <a:prstGeom prst="rect">
            <a:avLst/>
          </a:prstGeom>
          <a:noFill/>
          <a:ln>
            <a:noFill/>
          </a:ln>
        </p:spPr>
      </p:pic>
      <p:sp>
        <p:nvSpPr>
          <p:cNvPr id="450" name="Shape 450"/>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20</a:t>
            </a:fld>
            <a:endParaRPr lang="en-US" sz="700" b="1"/>
          </a:p>
        </p:txBody>
      </p:sp>
    </p:spTree>
    <p:extLst>
      <p:ext uri="{BB962C8B-B14F-4D97-AF65-F5344CB8AC3E}">
        <p14:creationId xmlns:p14="http://schemas.microsoft.com/office/powerpoint/2010/main" val="414221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p:nvPr/>
        </p:nvSpPr>
        <p:spPr>
          <a:xfrm>
            <a:off x="336788" y="153246"/>
            <a:ext cx="8205303" cy="902665"/>
          </a:xfrm>
          <a:prstGeom prst="rect">
            <a:avLst/>
          </a:prstGeom>
          <a:noFill/>
          <a:ln>
            <a:noFill/>
          </a:ln>
        </p:spPr>
        <p:txBody>
          <a:bodyPr wrap="square" lIns="121900" tIns="60950" rIns="121900" bIns="60950" anchor="t" anchorCtr="0">
            <a:noAutofit/>
          </a:bodyPr>
          <a:lstStyle/>
          <a:p>
            <a:pPr defTabSz="914400">
              <a:buClr>
                <a:srgbClr val="404040"/>
              </a:buClr>
              <a:buFont typeface="Arial"/>
              <a:buNone/>
            </a:pPr>
            <a:endParaRPr sz="2400" b="1" kern="0">
              <a:solidFill>
                <a:srgbClr val="404040"/>
              </a:solidFill>
              <a:latin typeface="Arial"/>
              <a:ea typeface="Arial"/>
              <a:cs typeface="Arial"/>
              <a:sym typeface="Arial"/>
            </a:endParaRPr>
          </a:p>
        </p:txBody>
      </p:sp>
      <p:sp>
        <p:nvSpPr>
          <p:cNvPr id="456" name="Shape 456"/>
          <p:cNvSpPr txBox="1">
            <a:spLocks noGrp="1"/>
          </p:cNvSpPr>
          <p:nvPr>
            <p:ph type="title"/>
          </p:nvPr>
        </p:nvSpPr>
        <p:spPr>
          <a:xfrm>
            <a:off x="457200" y="403577"/>
            <a:ext cx="3886200" cy="2514599"/>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rgbClr val="404040"/>
              </a:buClr>
              <a:buSzPct val="25000"/>
              <a:buFont typeface="Arial"/>
              <a:buNone/>
            </a:pPr>
            <a:r>
              <a:rPr lang="en-US" sz="2400" b="1" i="0" u="none" strike="noStrike" cap="none">
                <a:solidFill>
                  <a:schemeClr val="dk1"/>
                </a:solidFill>
                <a:latin typeface="Arial"/>
                <a:ea typeface="Arial"/>
                <a:cs typeface="Arial"/>
                <a:sym typeface="Arial"/>
              </a:rPr>
              <a:t>AWS Cloud Computing</a:t>
            </a:r>
            <a:r>
              <a:rPr lang="en-US" sz="3200" b="1" i="0" u="none" strike="noStrike" cap="none">
                <a:solidFill>
                  <a:srgbClr val="404040"/>
                </a:solidFill>
                <a:latin typeface="Arial"/>
                <a:ea typeface="Arial"/>
                <a:cs typeface="Arial"/>
                <a:sym typeface="Arial"/>
              </a:rPr>
              <a:t/>
            </a:r>
            <a:br>
              <a:rPr lang="en-US" sz="3200" b="1" i="0" u="none" strike="noStrike" cap="none">
                <a:solidFill>
                  <a:srgbClr val="404040"/>
                </a:solidFill>
                <a:latin typeface="Arial"/>
                <a:ea typeface="Arial"/>
                <a:cs typeface="Arial"/>
                <a:sym typeface="Arial"/>
              </a:rPr>
            </a:br>
            <a:endParaRPr lang="en-US" sz="3200" b="1" i="0" u="none" strike="noStrike" cap="none">
              <a:solidFill>
                <a:srgbClr val="404040"/>
              </a:solidFill>
              <a:latin typeface="Arial"/>
              <a:ea typeface="Arial"/>
              <a:cs typeface="Arial"/>
              <a:sym typeface="Arial"/>
            </a:endParaRPr>
          </a:p>
        </p:txBody>
      </p:sp>
      <p:pic>
        <p:nvPicPr>
          <p:cNvPr id="457" name="Shape 457"/>
          <p:cNvPicPr preferRelativeResize="0"/>
          <p:nvPr/>
        </p:nvPicPr>
        <p:blipFill rotWithShape="1">
          <a:blip r:embed="rId3">
            <a:alphaModFix/>
          </a:blip>
          <a:srcRect l="1371" r="933"/>
          <a:stretch/>
        </p:blipFill>
        <p:spPr>
          <a:xfrm>
            <a:off x="336788" y="1275670"/>
            <a:ext cx="8506816" cy="4278498"/>
          </a:xfrm>
          <a:prstGeom prst="rect">
            <a:avLst/>
          </a:prstGeom>
          <a:noFill/>
          <a:ln>
            <a:noFill/>
          </a:ln>
        </p:spPr>
      </p:pic>
      <p:sp>
        <p:nvSpPr>
          <p:cNvPr id="458" name="Shape 458"/>
          <p:cNvSpPr txBox="1"/>
          <p:nvPr/>
        </p:nvSpPr>
        <p:spPr>
          <a:xfrm>
            <a:off x="8458200" y="6414532"/>
            <a:ext cx="228600" cy="228600"/>
          </a:xfrm>
          <a:prstGeom prst="rect">
            <a:avLst/>
          </a:prstGeom>
          <a:noFill/>
          <a:ln>
            <a:noFill/>
          </a:ln>
        </p:spPr>
        <p:txBody>
          <a:bodyPr wrap="square" lIns="0" tIns="0" rIns="0" bIns="0" anchor="b" anchorCtr="0">
            <a:noAutofit/>
          </a:bodyPr>
          <a:lstStyle/>
          <a:p>
            <a:pPr algn="r" defTabSz="914400">
              <a:buClr>
                <a:srgbClr val="000000"/>
              </a:buClr>
              <a:buSzPct val="25000"/>
              <a:buFont typeface="Arial"/>
              <a:buNone/>
            </a:pPr>
            <a:fld id="{00000000-1234-1234-1234-123412341234}" type="slidenum">
              <a:rPr lang="en-US" sz="700" b="1" kern="0">
                <a:solidFill>
                  <a:srgbClr val="000000"/>
                </a:solidFill>
                <a:latin typeface="Arial"/>
                <a:ea typeface="Arial"/>
                <a:cs typeface="Arial"/>
                <a:sym typeface="Arial"/>
              </a:rPr>
              <a:pPr algn="r" defTabSz="914400">
                <a:buClr>
                  <a:srgbClr val="000000"/>
                </a:buClr>
                <a:buSzPct val="25000"/>
                <a:buFont typeface="Arial"/>
                <a:buNone/>
              </a:pPr>
              <a:t>21</a:t>
            </a:fld>
            <a:endParaRPr lang="en-US" sz="700" b="1"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2047936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p:nvPr/>
        </p:nvSpPr>
        <p:spPr>
          <a:xfrm>
            <a:off x="336788" y="153246"/>
            <a:ext cx="8205303" cy="902665"/>
          </a:xfrm>
          <a:prstGeom prst="rect">
            <a:avLst/>
          </a:prstGeom>
          <a:noFill/>
          <a:ln>
            <a:noFill/>
          </a:ln>
        </p:spPr>
        <p:txBody>
          <a:bodyPr wrap="square" lIns="121900" tIns="60950" rIns="121900" bIns="60950" anchor="t" anchorCtr="0">
            <a:noAutofit/>
          </a:bodyPr>
          <a:lstStyle/>
          <a:p>
            <a:pPr defTabSz="914400">
              <a:buClr>
                <a:srgbClr val="404040"/>
              </a:buClr>
              <a:buFont typeface="Arial"/>
              <a:buNone/>
            </a:pPr>
            <a:endParaRPr sz="2400" b="1" kern="0">
              <a:solidFill>
                <a:srgbClr val="404040"/>
              </a:solidFill>
              <a:latin typeface="Arial"/>
              <a:ea typeface="Arial"/>
              <a:cs typeface="Arial"/>
              <a:sym typeface="Arial"/>
            </a:endParaRPr>
          </a:p>
        </p:txBody>
      </p:sp>
      <p:sp>
        <p:nvSpPr>
          <p:cNvPr id="464" name="Shape 464"/>
          <p:cNvSpPr txBox="1">
            <a:spLocks noGrp="1"/>
          </p:cNvSpPr>
          <p:nvPr>
            <p:ph type="title"/>
          </p:nvPr>
        </p:nvSpPr>
        <p:spPr>
          <a:xfrm>
            <a:off x="457200" y="403577"/>
            <a:ext cx="3886200" cy="2514599"/>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AWS Foundation Services</a:t>
            </a:r>
          </a:p>
        </p:txBody>
      </p:sp>
      <p:pic>
        <p:nvPicPr>
          <p:cNvPr id="465" name="Shape 465"/>
          <p:cNvPicPr preferRelativeResize="0"/>
          <p:nvPr/>
        </p:nvPicPr>
        <p:blipFill rotWithShape="1">
          <a:blip r:embed="rId3">
            <a:alphaModFix/>
          </a:blip>
          <a:srcRect/>
          <a:stretch/>
        </p:blipFill>
        <p:spPr>
          <a:xfrm>
            <a:off x="220254" y="1480455"/>
            <a:ext cx="8756295" cy="3933732"/>
          </a:xfrm>
          <a:prstGeom prst="rect">
            <a:avLst/>
          </a:prstGeom>
          <a:noFill/>
          <a:ln>
            <a:noFill/>
          </a:ln>
        </p:spPr>
      </p:pic>
      <p:sp>
        <p:nvSpPr>
          <p:cNvPr id="466" name="Shape 466"/>
          <p:cNvSpPr txBox="1"/>
          <p:nvPr/>
        </p:nvSpPr>
        <p:spPr>
          <a:xfrm>
            <a:off x="8458200" y="6414532"/>
            <a:ext cx="228600" cy="228600"/>
          </a:xfrm>
          <a:prstGeom prst="rect">
            <a:avLst/>
          </a:prstGeom>
          <a:noFill/>
          <a:ln>
            <a:noFill/>
          </a:ln>
        </p:spPr>
        <p:txBody>
          <a:bodyPr wrap="square" lIns="0" tIns="0" rIns="0" bIns="0" anchor="b" anchorCtr="0">
            <a:noAutofit/>
          </a:bodyPr>
          <a:lstStyle/>
          <a:p>
            <a:pPr algn="r" defTabSz="914400">
              <a:buClr>
                <a:srgbClr val="000000"/>
              </a:buClr>
              <a:buSzPct val="25000"/>
              <a:buFont typeface="Arial"/>
              <a:buNone/>
            </a:pPr>
            <a:fld id="{00000000-1234-1234-1234-123412341234}" type="slidenum">
              <a:rPr lang="en-US" sz="700" b="1" kern="0">
                <a:solidFill>
                  <a:srgbClr val="000000"/>
                </a:solidFill>
                <a:latin typeface="Arial"/>
                <a:ea typeface="Arial"/>
                <a:cs typeface="Arial"/>
                <a:sym typeface="Arial"/>
              </a:rPr>
              <a:pPr algn="r" defTabSz="914400">
                <a:buClr>
                  <a:srgbClr val="000000"/>
                </a:buClr>
                <a:buSzPct val="25000"/>
                <a:buFont typeface="Arial"/>
                <a:buNone/>
              </a:pPr>
              <a:t>22</a:t>
            </a:fld>
            <a:endParaRPr lang="en-US" sz="700" b="1"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429354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p:nvPr/>
        </p:nvSpPr>
        <p:spPr>
          <a:xfrm>
            <a:off x="336788" y="153246"/>
            <a:ext cx="8205303" cy="902665"/>
          </a:xfrm>
          <a:prstGeom prst="rect">
            <a:avLst/>
          </a:prstGeom>
          <a:noFill/>
          <a:ln>
            <a:noFill/>
          </a:ln>
        </p:spPr>
        <p:txBody>
          <a:bodyPr wrap="square" lIns="121900" tIns="60950" rIns="121900" bIns="60950" anchor="t" anchorCtr="0">
            <a:noAutofit/>
          </a:bodyPr>
          <a:lstStyle/>
          <a:p>
            <a:pPr defTabSz="914400">
              <a:buClr>
                <a:srgbClr val="404040"/>
              </a:buClr>
              <a:buFont typeface="Arial"/>
              <a:buNone/>
            </a:pPr>
            <a:endParaRPr sz="2400" b="1" kern="0">
              <a:solidFill>
                <a:srgbClr val="404040"/>
              </a:solidFill>
              <a:latin typeface="Arial"/>
              <a:ea typeface="Arial"/>
              <a:cs typeface="Arial"/>
              <a:sym typeface="Arial"/>
            </a:endParaRPr>
          </a:p>
        </p:txBody>
      </p:sp>
      <p:sp>
        <p:nvSpPr>
          <p:cNvPr id="472" name="Shape 472"/>
          <p:cNvSpPr txBox="1">
            <a:spLocks noGrp="1"/>
          </p:cNvSpPr>
          <p:nvPr>
            <p:ph type="title"/>
          </p:nvPr>
        </p:nvSpPr>
        <p:spPr>
          <a:xfrm>
            <a:off x="457200" y="423004"/>
            <a:ext cx="7086600" cy="457200"/>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AWS Platform Services</a:t>
            </a:r>
            <a:br>
              <a:rPr lang="en-US" sz="2400" b="1" i="0" u="none" strike="noStrike" cap="none">
                <a:solidFill>
                  <a:schemeClr val="dk1"/>
                </a:solidFill>
                <a:latin typeface="Arial"/>
                <a:ea typeface="Arial"/>
                <a:cs typeface="Arial"/>
                <a:sym typeface="Arial"/>
              </a:rPr>
            </a:br>
            <a:endParaRPr lang="en-US" sz="2400" b="1" i="0" u="none" strike="noStrike" cap="none">
              <a:solidFill>
                <a:schemeClr val="dk1"/>
              </a:solidFill>
              <a:latin typeface="Arial"/>
              <a:ea typeface="Arial"/>
              <a:cs typeface="Arial"/>
              <a:sym typeface="Arial"/>
            </a:endParaRPr>
          </a:p>
        </p:txBody>
      </p:sp>
      <p:pic>
        <p:nvPicPr>
          <p:cNvPr id="473" name="Shape 473"/>
          <p:cNvPicPr preferRelativeResize="0"/>
          <p:nvPr/>
        </p:nvPicPr>
        <p:blipFill rotWithShape="1">
          <a:blip r:embed="rId3">
            <a:alphaModFix/>
          </a:blip>
          <a:srcRect/>
          <a:stretch/>
        </p:blipFill>
        <p:spPr>
          <a:xfrm>
            <a:off x="54429" y="1632854"/>
            <a:ext cx="8974888" cy="3697813"/>
          </a:xfrm>
          <a:prstGeom prst="rect">
            <a:avLst/>
          </a:prstGeom>
          <a:noFill/>
          <a:ln>
            <a:noFill/>
          </a:ln>
        </p:spPr>
      </p:pic>
      <p:sp>
        <p:nvSpPr>
          <p:cNvPr id="474" name="Shape 47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23</a:t>
            </a:fld>
            <a:endParaRPr lang="en-US" sz="700" b="1"/>
          </a:p>
        </p:txBody>
      </p:sp>
    </p:spTree>
    <p:extLst>
      <p:ext uri="{BB962C8B-B14F-4D97-AF65-F5344CB8AC3E}">
        <p14:creationId xmlns:p14="http://schemas.microsoft.com/office/powerpoint/2010/main" val="119551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457200" y="510089"/>
            <a:ext cx="7086600" cy="457200"/>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AWS Global Infrastructure</a:t>
            </a:r>
          </a:p>
        </p:txBody>
      </p:sp>
      <p:sp>
        <p:nvSpPr>
          <p:cNvPr id="480" name="Shape 480"/>
          <p:cNvSpPr txBox="1">
            <a:spLocks noGrp="1"/>
          </p:cNvSpPr>
          <p:nvPr>
            <p:ph type="body" idx="1"/>
          </p:nvPr>
        </p:nvSpPr>
        <p:spPr>
          <a:xfrm>
            <a:off x="457200" y="1371600"/>
            <a:ext cx="7086600" cy="48006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600" b="1" i="0" u="none" strike="noStrike" cap="none">
                <a:solidFill>
                  <a:schemeClr val="dk1"/>
                </a:solidFill>
                <a:latin typeface="Arial"/>
                <a:ea typeface="Arial"/>
                <a:cs typeface="Arial"/>
                <a:sym typeface="Arial"/>
              </a:rPr>
              <a:t>Regions</a:t>
            </a:r>
          </a:p>
          <a:p>
            <a:pPr marL="457189" marR="0" lvl="0" indent="-457189" algn="l" rtl="0">
              <a:lnSpc>
                <a:spcPct val="100000"/>
              </a:lnSpc>
              <a:spcBef>
                <a:spcPts val="0"/>
              </a:spcBef>
              <a:spcAft>
                <a:spcPts val="0"/>
              </a:spcAft>
              <a:buClr>
                <a:schemeClr val="dk1"/>
              </a:buClr>
              <a:buSzPct val="100000"/>
              <a:buFont typeface="Arial"/>
              <a:buChar char="•"/>
            </a:pPr>
            <a:r>
              <a:rPr lang="en-US" sz="1600" b="1" i="0" u="none" strike="noStrike" cap="none">
                <a:solidFill>
                  <a:schemeClr val="dk1"/>
                </a:solidFill>
                <a:latin typeface="Arial"/>
                <a:ea typeface="Arial"/>
                <a:cs typeface="Arial"/>
                <a:sym typeface="Arial"/>
              </a:rPr>
              <a:t>Geographic locations</a:t>
            </a:r>
          </a:p>
          <a:p>
            <a:pPr marL="457189" marR="0" lvl="0" indent="-457189" algn="l" rtl="0">
              <a:lnSpc>
                <a:spcPct val="100000"/>
              </a:lnSpc>
              <a:spcBef>
                <a:spcPts val="0"/>
              </a:spcBef>
              <a:spcAft>
                <a:spcPts val="0"/>
              </a:spcAft>
              <a:buClr>
                <a:schemeClr val="dk1"/>
              </a:buClr>
              <a:buSzPct val="100000"/>
              <a:buFont typeface="Arial"/>
              <a:buChar char="•"/>
            </a:pPr>
            <a:r>
              <a:rPr lang="en-US" sz="1600" b="1" i="0" u="none" strike="noStrike" cap="none">
                <a:solidFill>
                  <a:schemeClr val="dk1"/>
                </a:solidFill>
                <a:latin typeface="Arial"/>
                <a:ea typeface="Arial"/>
                <a:cs typeface="Arial"/>
                <a:sym typeface="Arial"/>
              </a:rPr>
              <a:t>Consist of at least two Availability Zones</a:t>
            </a:r>
          </a:p>
          <a:p>
            <a:pPr marL="457189" marR="0" lvl="0" indent="-457189" algn="l" rtl="0">
              <a:lnSpc>
                <a:spcPct val="100000"/>
              </a:lnSpc>
              <a:spcBef>
                <a:spcPts val="900"/>
              </a:spcBef>
              <a:spcAft>
                <a:spcPts val="0"/>
              </a:spcAft>
              <a:buClr>
                <a:schemeClr val="dk1"/>
              </a:buClr>
              <a:buSzPct val="25000"/>
              <a:buFont typeface="Arial"/>
              <a:buNone/>
            </a:pP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900"/>
              </a:spcBef>
              <a:spcAft>
                <a:spcPts val="0"/>
              </a:spcAft>
              <a:buClr>
                <a:schemeClr val="dk1"/>
              </a:buClr>
              <a:buSzPct val="25000"/>
              <a:buFont typeface="Arial"/>
              <a:buNone/>
            </a:pPr>
            <a:r>
              <a:rPr lang="en-US" sz="1600" b="1" i="0" u="none" strike="noStrike" cap="none">
                <a:solidFill>
                  <a:schemeClr val="dk1"/>
                </a:solidFill>
                <a:latin typeface="Arial"/>
                <a:ea typeface="Arial"/>
                <a:cs typeface="Arial"/>
                <a:sym typeface="Arial"/>
              </a:rPr>
              <a:t>Availability Zones</a:t>
            </a:r>
          </a:p>
          <a:p>
            <a:pPr marL="457189" marR="0" lvl="0" indent="-457189" algn="l" rtl="0">
              <a:lnSpc>
                <a:spcPct val="100000"/>
              </a:lnSpc>
              <a:spcBef>
                <a:spcPts val="900"/>
              </a:spcBef>
              <a:spcAft>
                <a:spcPts val="0"/>
              </a:spcAft>
              <a:buClr>
                <a:schemeClr val="dk1"/>
              </a:buClr>
              <a:buSzPct val="100000"/>
              <a:buFont typeface="Arial"/>
              <a:buChar char="•"/>
            </a:pPr>
            <a:r>
              <a:rPr lang="en-US" sz="1600" b="1" i="0" u="none" strike="noStrike" cap="none">
                <a:solidFill>
                  <a:schemeClr val="dk1"/>
                </a:solidFill>
                <a:latin typeface="Arial"/>
                <a:ea typeface="Arial"/>
                <a:cs typeface="Arial"/>
                <a:sym typeface="Arial"/>
              </a:rPr>
              <a:t>Clusters of data centers</a:t>
            </a:r>
          </a:p>
          <a:p>
            <a:pPr marL="457189" marR="0" lvl="0" indent="-457189" algn="l" rtl="0">
              <a:lnSpc>
                <a:spcPct val="100000"/>
              </a:lnSpc>
              <a:spcBef>
                <a:spcPts val="900"/>
              </a:spcBef>
              <a:spcAft>
                <a:spcPts val="0"/>
              </a:spcAft>
              <a:buClr>
                <a:schemeClr val="dk1"/>
              </a:buClr>
              <a:buSzPct val="100000"/>
              <a:buFont typeface="Arial"/>
              <a:buChar char="•"/>
            </a:pPr>
            <a:r>
              <a:rPr lang="en-US" sz="1600" b="1" i="0" u="none" strike="noStrike" cap="none">
                <a:solidFill>
                  <a:schemeClr val="dk1"/>
                </a:solidFill>
                <a:latin typeface="Arial"/>
                <a:ea typeface="Arial"/>
                <a:cs typeface="Arial"/>
                <a:sym typeface="Arial"/>
              </a:rPr>
              <a:t>Isolated from failures in other Availability Zones </a:t>
            </a:r>
          </a:p>
        </p:txBody>
      </p:sp>
      <p:sp>
        <p:nvSpPr>
          <p:cNvPr id="481" name="Shape 481"/>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24</a:t>
            </a:fld>
            <a:endParaRPr lang="en-US" sz="700" b="1"/>
          </a:p>
        </p:txBody>
      </p:sp>
    </p:spTree>
    <p:extLst>
      <p:ext uri="{BB962C8B-B14F-4D97-AF65-F5344CB8AC3E}">
        <p14:creationId xmlns:p14="http://schemas.microsoft.com/office/powerpoint/2010/main" val="2975614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457200" y="1371600"/>
            <a:ext cx="7086600" cy="4800600"/>
          </a:xfrm>
          <a:prstGeom prst="rect">
            <a:avLst/>
          </a:prstGeom>
          <a:noFill/>
          <a:ln>
            <a:noFill/>
          </a:ln>
        </p:spPr>
        <p:txBody>
          <a:bodyPr wrap="square" lIns="0" tIns="0" rIns="0" bIns="0" anchor="t" anchorCtr="0">
            <a:noAutofit/>
          </a:bodyPr>
          <a:lstStyle/>
          <a:p>
            <a:pPr marL="457200" marR="0" lvl="0" indent="-457200" algn="l" rtl="0">
              <a:lnSpc>
                <a:spcPct val="100000"/>
              </a:lnSpc>
              <a:spcBef>
                <a:spcPts val="0"/>
              </a:spcBef>
              <a:spcAft>
                <a:spcPts val="0"/>
              </a:spcAft>
              <a:buClr>
                <a:schemeClr val="dk1"/>
              </a:buClr>
              <a:buSzPct val="25000"/>
              <a:buFont typeface="Arial"/>
              <a:buNone/>
            </a:pPr>
            <a:endParaRPr sz="2000" b="1" i="0" u="none" strike="noStrike" cap="none">
              <a:solidFill>
                <a:schemeClr val="dk1"/>
              </a:solidFill>
              <a:latin typeface="Arial"/>
              <a:ea typeface="Arial"/>
              <a:cs typeface="Arial"/>
              <a:sym typeface="Arial"/>
            </a:endParaRPr>
          </a:p>
        </p:txBody>
      </p:sp>
      <p:sp>
        <p:nvSpPr>
          <p:cNvPr id="487" name="Shape 487"/>
          <p:cNvSpPr txBox="1">
            <a:spLocks noGrp="1"/>
          </p:cNvSpPr>
          <p:nvPr>
            <p:ph type="title"/>
          </p:nvPr>
        </p:nvSpPr>
        <p:spPr>
          <a:xfrm>
            <a:off x="457200" y="423004"/>
            <a:ext cx="7086600" cy="457200"/>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chemeClr val="dk1"/>
              </a:buClr>
              <a:buSzPct val="25000"/>
              <a:buFont typeface="Arial"/>
              <a:buNone/>
            </a:pPr>
            <a:endParaRPr sz="2400" b="1" i="0" u="none" strike="noStrike" cap="none">
              <a:solidFill>
                <a:schemeClr val="dk1"/>
              </a:solidFill>
              <a:latin typeface="Arial"/>
              <a:ea typeface="Arial"/>
              <a:cs typeface="Arial"/>
              <a:sym typeface="Arial"/>
            </a:endParaRPr>
          </a:p>
        </p:txBody>
      </p:sp>
      <p:pic>
        <p:nvPicPr>
          <p:cNvPr id="488" name="Shape 488" descr="Global_Infrastructure_oct_20_2016.png"/>
          <p:cNvPicPr preferRelativeResize="0"/>
          <p:nvPr/>
        </p:nvPicPr>
        <p:blipFill rotWithShape="1">
          <a:blip r:embed="rId3">
            <a:alphaModFix/>
          </a:blip>
          <a:srcRect/>
          <a:stretch/>
        </p:blipFill>
        <p:spPr>
          <a:xfrm>
            <a:off x="76200" y="410627"/>
            <a:ext cx="9052557" cy="5759293"/>
          </a:xfrm>
          <a:prstGeom prst="rect">
            <a:avLst/>
          </a:prstGeom>
          <a:noFill/>
          <a:ln>
            <a:noFill/>
          </a:ln>
        </p:spPr>
      </p:pic>
      <p:sp>
        <p:nvSpPr>
          <p:cNvPr id="489" name="Shape 489"/>
          <p:cNvSpPr/>
          <p:nvPr/>
        </p:nvSpPr>
        <p:spPr>
          <a:xfrm>
            <a:off x="457200" y="563027"/>
            <a:ext cx="4013278" cy="461664"/>
          </a:xfrm>
          <a:prstGeom prst="rect">
            <a:avLst/>
          </a:prstGeom>
          <a:noFill/>
          <a:ln>
            <a:noFill/>
          </a:ln>
        </p:spPr>
        <p:txBody>
          <a:bodyPr wrap="square" lIns="91425" tIns="45700" rIns="91425" bIns="45700" anchor="t" anchorCtr="0">
            <a:noAutofit/>
          </a:bodyPr>
          <a:lstStyle/>
          <a:p>
            <a:pPr defTabSz="914400">
              <a:lnSpc>
                <a:spcPct val="80000"/>
              </a:lnSpc>
              <a:buClr>
                <a:srgbClr val="000000"/>
              </a:buClr>
              <a:buSzPct val="25000"/>
              <a:buFont typeface="Arial"/>
              <a:buNone/>
            </a:pPr>
            <a:r>
              <a:rPr lang="en-US" sz="2400" b="1" kern="0">
                <a:solidFill>
                  <a:srgbClr val="000000"/>
                </a:solidFill>
                <a:latin typeface="Arial"/>
                <a:ea typeface="Arial"/>
                <a:cs typeface="Arial"/>
                <a:sym typeface="Arial"/>
              </a:rPr>
              <a:t>AWS Global Infrastructure</a:t>
            </a:r>
          </a:p>
        </p:txBody>
      </p:sp>
      <p:sp>
        <p:nvSpPr>
          <p:cNvPr id="490" name="Shape 490"/>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25</a:t>
            </a:fld>
            <a:endParaRPr lang="en-US" sz="700" b="1"/>
          </a:p>
        </p:txBody>
      </p:sp>
    </p:spTree>
    <p:extLst>
      <p:ext uri="{BB962C8B-B14F-4D97-AF65-F5344CB8AC3E}">
        <p14:creationId xmlns:p14="http://schemas.microsoft.com/office/powerpoint/2010/main" val="1101984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336788" y="517075"/>
            <a:ext cx="8205303" cy="727655"/>
          </a:xfrm>
          <a:prstGeom prst="rect">
            <a:avLst/>
          </a:prstGeom>
          <a:noFill/>
          <a:ln>
            <a:noFill/>
          </a:ln>
        </p:spPr>
        <p:txBody>
          <a:bodyPr wrap="square" lIns="121900" tIns="60950" rIns="121900" bIns="6095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AWS Global Infrastructure</a:t>
            </a:r>
          </a:p>
        </p:txBody>
      </p:sp>
      <p:sp>
        <p:nvSpPr>
          <p:cNvPr id="496" name="Shape 496"/>
          <p:cNvSpPr txBox="1"/>
          <p:nvPr/>
        </p:nvSpPr>
        <p:spPr>
          <a:xfrm>
            <a:off x="0" y="5928758"/>
            <a:ext cx="9144000" cy="328295"/>
          </a:xfrm>
          <a:prstGeom prst="rect">
            <a:avLst/>
          </a:prstGeom>
          <a:noFill/>
          <a:ln>
            <a:noFill/>
          </a:ln>
        </p:spPr>
        <p:txBody>
          <a:bodyPr wrap="square" lIns="121900" tIns="60950" rIns="121900" bIns="60950" anchor="t" anchorCtr="0">
            <a:noAutofit/>
          </a:bodyPr>
          <a:lstStyle/>
          <a:p>
            <a:pPr algn="ctr" defTabSz="914400">
              <a:buClr>
                <a:srgbClr val="757573"/>
              </a:buClr>
              <a:buSzPct val="25000"/>
              <a:buFont typeface="Arial"/>
              <a:buNone/>
            </a:pPr>
            <a:r>
              <a:rPr lang="en-US" sz="1300" i="1" kern="0">
                <a:solidFill>
                  <a:srgbClr val="757573"/>
                </a:solidFill>
                <a:latin typeface="Arial"/>
                <a:ea typeface="Arial"/>
                <a:cs typeface="Arial"/>
                <a:sym typeface="Arial"/>
              </a:rPr>
              <a:t>Note: Conceptual drawing only. The number of Availability Zones (AZ) may vary.</a:t>
            </a:r>
          </a:p>
        </p:txBody>
      </p:sp>
      <p:sp>
        <p:nvSpPr>
          <p:cNvPr id="497" name="Shape 497"/>
          <p:cNvSpPr/>
          <p:nvPr/>
        </p:nvSpPr>
        <p:spPr>
          <a:xfrm>
            <a:off x="443210" y="1611475"/>
            <a:ext cx="5684761" cy="461664"/>
          </a:xfrm>
          <a:prstGeom prst="rect">
            <a:avLst/>
          </a:prstGeom>
          <a:noFill/>
          <a:ln>
            <a:noFill/>
          </a:ln>
        </p:spPr>
        <p:txBody>
          <a:bodyPr wrap="square" lIns="91425" tIns="45700" rIns="91425" bIns="45700" anchor="t" anchorCtr="0">
            <a:noAutofit/>
          </a:bodyPr>
          <a:lstStyle/>
          <a:p>
            <a:pPr defTabSz="914400">
              <a:buClr>
                <a:srgbClr val="3F3F3F"/>
              </a:buClr>
              <a:buSzPct val="25000"/>
              <a:buFont typeface="Arial"/>
              <a:buNone/>
            </a:pPr>
            <a:r>
              <a:rPr lang="en-US" sz="2400" kern="0">
                <a:solidFill>
                  <a:srgbClr val="3F3F3F"/>
                </a:solidFill>
                <a:latin typeface="Arial"/>
                <a:ea typeface="Arial"/>
                <a:cs typeface="Arial"/>
                <a:sym typeface="Arial"/>
              </a:rPr>
              <a:t>At least 2 Availability Zones per region.</a:t>
            </a:r>
          </a:p>
        </p:txBody>
      </p:sp>
      <p:pic>
        <p:nvPicPr>
          <p:cNvPr id="498" name="Shape 498"/>
          <p:cNvPicPr preferRelativeResize="0"/>
          <p:nvPr/>
        </p:nvPicPr>
        <p:blipFill rotWithShape="1">
          <a:blip r:embed="rId3">
            <a:alphaModFix/>
          </a:blip>
          <a:srcRect b="7148"/>
          <a:stretch/>
        </p:blipFill>
        <p:spPr>
          <a:xfrm>
            <a:off x="399664" y="2113868"/>
            <a:ext cx="8491055" cy="2858113"/>
          </a:xfrm>
          <a:prstGeom prst="rect">
            <a:avLst/>
          </a:prstGeom>
          <a:noFill/>
          <a:ln>
            <a:noFill/>
          </a:ln>
        </p:spPr>
      </p:pic>
      <p:sp>
        <p:nvSpPr>
          <p:cNvPr id="499" name="Shape 499"/>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26</a:t>
            </a:fld>
            <a:endParaRPr lang="en-US" sz="700" b="1"/>
          </a:p>
        </p:txBody>
      </p:sp>
    </p:spTree>
    <p:extLst>
      <p:ext uri="{BB962C8B-B14F-4D97-AF65-F5344CB8AC3E}">
        <p14:creationId xmlns:p14="http://schemas.microsoft.com/office/powerpoint/2010/main" val="3650410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336788" y="479829"/>
            <a:ext cx="8205303" cy="727655"/>
          </a:xfrm>
          <a:prstGeom prst="rect">
            <a:avLst/>
          </a:prstGeom>
          <a:noFill/>
          <a:ln>
            <a:noFill/>
          </a:ln>
        </p:spPr>
        <p:txBody>
          <a:bodyPr wrap="square" lIns="121900" tIns="60950" rIns="121900" bIns="6095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High Availability Using Multi-AZ Deployments</a:t>
            </a:r>
          </a:p>
        </p:txBody>
      </p:sp>
      <p:grpSp>
        <p:nvGrpSpPr>
          <p:cNvPr id="505" name="Shape 505"/>
          <p:cNvGrpSpPr/>
          <p:nvPr/>
        </p:nvGrpSpPr>
        <p:grpSpPr>
          <a:xfrm>
            <a:off x="1088570" y="1132150"/>
            <a:ext cx="6988628" cy="4818576"/>
            <a:chOff x="2069100" y="673920"/>
            <a:chExt cx="5134432" cy="3978719"/>
          </a:xfrm>
        </p:grpSpPr>
        <p:sp>
          <p:nvSpPr>
            <p:cNvPr id="506" name="Shape 506"/>
            <p:cNvSpPr/>
            <p:nvPr/>
          </p:nvSpPr>
          <p:spPr>
            <a:xfrm>
              <a:off x="2069100" y="673920"/>
              <a:ext cx="5134432" cy="3978719"/>
            </a:xfrm>
            <a:prstGeom prst="round2DiagRect">
              <a:avLst>
                <a:gd name="adj1" fmla="val 9334"/>
                <a:gd name="adj2" fmla="val 15248"/>
              </a:avLst>
            </a:prstGeom>
            <a:solidFill>
              <a:srgbClr val="FAA634">
                <a:alpha val="23921"/>
              </a:srgbClr>
            </a:solidFill>
            <a:ln>
              <a:noFill/>
            </a:ln>
          </p:spPr>
          <p:txBody>
            <a:bodyPr wrap="square" lIns="91425" tIns="45700" rIns="91425" bIns="45700" anchor="ctr" anchorCtr="0">
              <a:noAutofit/>
            </a:bodyPr>
            <a:lstStyle/>
            <a:p>
              <a:pPr defTabSz="914400">
                <a:buClr>
                  <a:srgbClr val="000000"/>
                </a:buClr>
                <a:buFont typeface="Arial"/>
                <a:buNone/>
              </a:pPr>
              <a:endParaRPr sz="2100" kern="0">
                <a:solidFill>
                  <a:srgbClr val="414042"/>
                </a:solidFill>
                <a:latin typeface="Arial"/>
                <a:ea typeface="Arial"/>
                <a:cs typeface="Arial"/>
                <a:sym typeface="Arial"/>
              </a:endParaRPr>
            </a:p>
          </p:txBody>
        </p:sp>
        <p:sp>
          <p:nvSpPr>
            <p:cNvPr id="507" name="Shape 507"/>
            <p:cNvSpPr/>
            <p:nvPr/>
          </p:nvSpPr>
          <p:spPr>
            <a:xfrm>
              <a:off x="2431201" y="895079"/>
              <a:ext cx="4411002" cy="3563160"/>
            </a:xfrm>
            <a:prstGeom prst="roundRect">
              <a:avLst>
                <a:gd name="adj" fmla="val 16667"/>
              </a:avLst>
            </a:prstGeom>
            <a:solidFill>
              <a:schemeClr val="lt1"/>
            </a:solidFill>
            <a:ln w="25400" cap="flat" cmpd="sng">
              <a:solidFill>
                <a:schemeClr val="accent6"/>
              </a:solidFill>
              <a:prstDash val="solid"/>
              <a:round/>
              <a:headEnd type="none" w="med" len="med"/>
              <a:tailEnd type="none" w="med" len="med"/>
            </a:ln>
          </p:spPr>
          <p:txBody>
            <a:bodyPr wrap="square" lIns="91425" tIns="45700" rIns="91425" bIns="45700" anchor="t" anchorCtr="1">
              <a:noAutofit/>
            </a:bodyPr>
            <a:lstStyle/>
            <a:p>
              <a:pPr algn="ctr" defTabSz="914400">
                <a:buClr>
                  <a:srgbClr val="474746"/>
                </a:buClr>
                <a:buSzPct val="25000"/>
                <a:buFont typeface="Arial"/>
                <a:buNone/>
              </a:pPr>
              <a:r>
                <a:rPr lang="en-US" sz="3200" b="1" kern="0">
                  <a:solidFill>
                    <a:srgbClr val="474746"/>
                  </a:solidFill>
                  <a:latin typeface="Arial"/>
                  <a:ea typeface="Arial"/>
                  <a:cs typeface="Arial"/>
                  <a:sym typeface="Arial"/>
                </a:rPr>
                <a:t>  </a:t>
              </a:r>
            </a:p>
          </p:txBody>
        </p:sp>
        <p:sp>
          <p:nvSpPr>
            <p:cNvPr id="508" name="Shape 508"/>
            <p:cNvSpPr/>
            <p:nvPr/>
          </p:nvSpPr>
          <p:spPr>
            <a:xfrm>
              <a:off x="3324844" y="1515091"/>
              <a:ext cx="2643185" cy="2732087"/>
            </a:xfrm>
            <a:prstGeom prst="ellipse">
              <a:avLst/>
            </a:prstGeom>
            <a:noFill/>
            <a:ln w="57150" cap="flat" cmpd="sng">
              <a:solidFill>
                <a:srgbClr val="4CB5FF"/>
              </a:solidFill>
              <a:prstDash val="solid"/>
              <a:round/>
              <a:headEnd type="none" w="med" len="med"/>
              <a:tailEnd type="none" w="med" len="med"/>
            </a:ln>
          </p:spPr>
          <p:txBody>
            <a:bodyPr wrap="square" lIns="91425" tIns="45700" rIns="91425" bIns="45700" anchor="ctr" anchorCtr="0">
              <a:noAutofit/>
            </a:bodyPr>
            <a:lstStyle/>
            <a:p>
              <a:pPr algn="ctr" defTabSz="914400">
                <a:buClr>
                  <a:srgbClr val="000000"/>
                </a:buClr>
                <a:buFont typeface="Arial"/>
                <a:buNone/>
              </a:pPr>
              <a:endParaRPr sz="2100" kern="0">
                <a:solidFill>
                  <a:srgbClr val="FFFFFF"/>
                </a:solidFill>
                <a:latin typeface="Arial"/>
                <a:ea typeface="Arial"/>
                <a:cs typeface="Arial"/>
                <a:sym typeface="Arial"/>
              </a:endParaRPr>
            </a:p>
          </p:txBody>
        </p:sp>
        <p:grpSp>
          <p:nvGrpSpPr>
            <p:cNvPr id="509" name="Shape 509"/>
            <p:cNvGrpSpPr/>
            <p:nvPr/>
          </p:nvGrpSpPr>
          <p:grpSpPr>
            <a:xfrm>
              <a:off x="2878022" y="1526942"/>
              <a:ext cx="1689100" cy="1200504"/>
              <a:chOff x="3030668" y="2483431"/>
              <a:chExt cx="1689294" cy="1200966"/>
            </a:xfrm>
          </p:grpSpPr>
          <p:sp>
            <p:nvSpPr>
              <p:cNvPr id="510" name="Shape 510"/>
              <p:cNvSpPr/>
              <p:nvPr/>
            </p:nvSpPr>
            <p:spPr>
              <a:xfrm>
                <a:off x="3030668" y="2888755"/>
                <a:ext cx="1689294" cy="795642"/>
              </a:xfrm>
              <a:prstGeom prst="roundRect">
                <a:avLst>
                  <a:gd name="adj" fmla="val 9818"/>
                </a:avLst>
              </a:prstGeom>
              <a:solidFill>
                <a:schemeClr val="lt1"/>
              </a:solidFill>
              <a:ln w="19050" cap="flat" cmpd="sng">
                <a:solidFill>
                  <a:srgbClr val="F7981F"/>
                </a:solidFill>
                <a:prstDash val="lgDash"/>
                <a:round/>
                <a:headEnd type="none" w="med" len="med"/>
                <a:tailEnd type="none" w="med" len="med"/>
              </a:ln>
            </p:spPr>
            <p:txBody>
              <a:bodyPr wrap="square" lIns="91425" tIns="45700" rIns="91425" bIns="45700" anchor="ctr" anchorCtr="0">
                <a:noAutofit/>
              </a:bodyPr>
              <a:lstStyle/>
              <a:p>
                <a:pPr algn="ctr" defTabSz="914400">
                  <a:buClr>
                    <a:srgbClr val="000000"/>
                  </a:buClr>
                  <a:buFont typeface="Arial"/>
                  <a:buNone/>
                </a:pPr>
                <a:endParaRPr sz="2100" kern="0">
                  <a:solidFill>
                    <a:srgbClr val="474746"/>
                  </a:solidFill>
                  <a:latin typeface="Arial"/>
                  <a:ea typeface="Arial"/>
                  <a:cs typeface="Arial"/>
                  <a:sym typeface="Arial"/>
                </a:endParaRPr>
              </a:p>
            </p:txBody>
          </p:sp>
          <p:pic>
            <p:nvPicPr>
              <p:cNvPr id="511" name="Shape 511" descr="Traditional-Servers.png"/>
              <p:cNvPicPr preferRelativeResize="0"/>
              <p:nvPr/>
            </p:nvPicPr>
            <p:blipFill rotWithShape="1">
              <a:blip r:embed="rId3">
                <a:alphaModFix/>
              </a:blip>
              <a:srcRect/>
              <a:stretch/>
            </p:blipFill>
            <p:spPr>
              <a:xfrm>
                <a:off x="3030668" y="2483431"/>
                <a:ext cx="612255" cy="730908"/>
              </a:xfrm>
              <a:prstGeom prst="rect">
                <a:avLst/>
              </a:prstGeom>
              <a:noFill/>
              <a:ln>
                <a:noFill/>
              </a:ln>
            </p:spPr>
          </p:pic>
          <p:sp>
            <p:nvSpPr>
              <p:cNvPr id="512" name="Shape 512"/>
              <p:cNvSpPr txBox="1"/>
              <p:nvPr/>
            </p:nvSpPr>
            <p:spPr>
              <a:xfrm>
                <a:off x="3162625" y="3051808"/>
                <a:ext cx="1557337" cy="610151"/>
              </a:xfrm>
              <a:prstGeom prst="rect">
                <a:avLst/>
              </a:prstGeom>
              <a:noFill/>
              <a:ln>
                <a:noFill/>
              </a:ln>
            </p:spPr>
            <p:txBody>
              <a:bodyPr wrap="square" lIns="91425" tIns="45700" rIns="91425" bIns="45700" anchor="t" anchorCtr="0">
                <a:noAutofit/>
              </a:bodyPr>
              <a:lstStyle/>
              <a:p>
                <a:pPr algn="ctr" defTabSz="914400">
                  <a:buClr>
                    <a:srgbClr val="414042"/>
                  </a:buClr>
                  <a:buSzPct val="25000"/>
                  <a:buFont typeface="Arial"/>
                  <a:buNone/>
                </a:pPr>
                <a:r>
                  <a:rPr lang="en-US" sz="2100" b="1" kern="0">
                    <a:solidFill>
                      <a:srgbClr val="414042"/>
                    </a:solidFill>
                    <a:latin typeface="Arial"/>
                    <a:ea typeface="Arial"/>
                    <a:cs typeface="Arial"/>
                    <a:sym typeface="Arial"/>
                  </a:rPr>
                  <a:t>Availability Zone - A</a:t>
                </a:r>
              </a:p>
            </p:txBody>
          </p:sp>
        </p:grpSp>
        <p:grpSp>
          <p:nvGrpSpPr>
            <p:cNvPr id="513" name="Shape 513"/>
            <p:cNvGrpSpPr/>
            <p:nvPr/>
          </p:nvGrpSpPr>
          <p:grpSpPr>
            <a:xfrm>
              <a:off x="4729148" y="1526940"/>
              <a:ext cx="1723022" cy="1201485"/>
              <a:chOff x="4935719" y="2053057"/>
              <a:chExt cx="1723219" cy="1201949"/>
            </a:xfrm>
          </p:grpSpPr>
          <p:sp>
            <p:nvSpPr>
              <p:cNvPr id="514" name="Shape 514"/>
              <p:cNvSpPr/>
              <p:nvPr/>
            </p:nvSpPr>
            <p:spPr>
              <a:xfrm>
                <a:off x="4969644" y="2459364"/>
                <a:ext cx="1689294" cy="795642"/>
              </a:xfrm>
              <a:prstGeom prst="roundRect">
                <a:avLst>
                  <a:gd name="adj" fmla="val 9818"/>
                </a:avLst>
              </a:prstGeom>
              <a:solidFill>
                <a:schemeClr val="lt1"/>
              </a:solidFill>
              <a:ln w="19050" cap="flat" cmpd="sng">
                <a:solidFill>
                  <a:srgbClr val="F7981F"/>
                </a:solidFill>
                <a:prstDash val="lgDash"/>
                <a:round/>
                <a:headEnd type="none" w="med" len="med"/>
                <a:tailEnd type="none" w="med" len="med"/>
              </a:ln>
            </p:spPr>
            <p:txBody>
              <a:bodyPr wrap="square" lIns="91425" tIns="45700" rIns="91425" bIns="45700" anchor="ctr" anchorCtr="0">
                <a:noAutofit/>
              </a:bodyPr>
              <a:lstStyle/>
              <a:p>
                <a:pPr algn="ctr" defTabSz="914400">
                  <a:buClr>
                    <a:srgbClr val="000000"/>
                  </a:buClr>
                  <a:buFont typeface="Arial"/>
                  <a:buNone/>
                </a:pPr>
                <a:endParaRPr sz="2100" kern="0">
                  <a:solidFill>
                    <a:srgbClr val="474746"/>
                  </a:solidFill>
                  <a:latin typeface="Arial"/>
                  <a:ea typeface="Arial"/>
                  <a:cs typeface="Arial"/>
                  <a:sym typeface="Arial"/>
                </a:endParaRPr>
              </a:p>
            </p:txBody>
          </p:sp>
          <p:pic>
            <p:nvPicPr>
              <p:cNvPr id="515" name="Shape 515" descr="Traditional-Servers.png"/>
              <p:cNvPicPr preferRelativeResize="0"/>
              <p:nvPr/>
            </p:nvPicPr>
            <p:blipFill rotWithShape="1">
              <a:blip r:embed="rId3">
                <a:alphaModFix/>
              </a:blip>
              <a:srcRect/>
              <a:stretch/>
            </p:blipFill>
            <p:spPr>
              <a:xfrm>
                <a:off x="4935719" y="2053057"/>
                <a:ext cx="612255" cy="730911"/>
              </a:xfrm>
              <a:prstGeom prst="rect">
                <a:avLst/>
              </a:prstGeom>
              <a:noFill/>
              <a:ln>
                <a:noFill/>
              </a:ln>
            </p:spPr>
          </p:pic>
          <p:sp>
            <p:nvSpPr>
              <p:cNvPr id="516" name="Shape 516"/>
              <p:cNvSpPr txBox="1"/>
              <p:nvPr/>
            </p:nvSpPr>
            <p:spPr>
              <a:xfrm>
                <a:off x="5100173" y="2621433"/>
                <a:ext cx="1557337" cy="610153"/>
              </a:xfrm>
              <a:prstGeom prst="rect">
                <a:avLst/>
              </a:prstGeom>
              <a:noFill/>
              <a:ln>
                <a:noFill/>
              </a:ln>
            </p:spPr>
            <p:txBody>
              <a:bodyPr wrap="square" lIns="91425" tIns="45700" rIns="91425" bIns="45700" anchor="t" anchorCtr="0">
                <a:noAutofit/>
              </a:bodyPr>
              <a:lstStyle/>
              <a:p>
                <a:pPr algn="ctr" defTabSz="914400">
                  <a:buClr>
                    <a:srgbClr val="414042"/>
                  </a:buClr>
                  <a:buSzPct val="25000"/>
                  <a:buFont typeface="Arial"/>
                  <a:buNone/>
                </a:pPr>
                <a:r>
                  <a:rPr lang="en-US" sz="2100" b="1" kern="0">
                    <a:solidFill>
                      <a:srgbClr val="414042"/>
                    </a:solidFill>
                    <a:latin typeface="Arial"/>
                    <a:ea typeface="Arial"/>
                    <a:cs typeface="Arial"/>
                    <a:sym typeface="Arial"/>
                  </a:rPr>
                  <a:t>Availability Zone - B</a:t>
                </a:r>
              </a:p>
            </p:txBody>
          </p:sp>
        </p:grpSp>
        <p:grpSp>
          <p:nvGrpSpPr>
            <p:cNvPr id="517" name="Shape 517"/>
            <p:cNvGrpSpPr/>
            <p:nvPr/>
          </p:nvGrpSpPr>
          <p:grpSpPr>
            <a:xfrm>
              <a:off x="3857940" y="2846012"/>
              <a:ext cx="1689100" cy="1209739"/>
              <a:chOff x="4166151" y="3801410"/>
              <a:chExt cx="1689294" cy="1210205"/>
            </a:xfrm>
          </p:grpSpPr>
          <p:sp>
            <p:nvSpPr>
              <p:cNvPr id="518" name="Shape 518"/>
              <p:cNvSpPr/>
              <p:nvPr/>
            </p:nvSpPr>
            <p:spPr>
              <a:xfrm>
                <a:off x="4166151" y="4215973"/>
                <a:ext cx="1689294" cy="795642"/>
              </a:xfrm>
              <a:prstGeom prst="roundRect">
                <a:avLst>
                  <a:gd name="adj" fmla="val 9818"/>
                </a:avLst>
              </a:prstGeom>
              <a:solidFill>
                <a:schemeClr val="lt1"/>
              </a:solidFill>
              <a:ln w="19050" cap="flat" cmpd="sng">
                <a:solidFill>
                  <a:srgbClr val="F7981F"/>
                </a:solidFill>
                <a:prstDash val="lgDash"/>
                <a:round/>
                <a:headEnd type="none" w="med" len="med"/>
                <a:tailEnd type="none" w="med" len="med"/>
              </a:ln>
            </p:spPr>
            <p:txBody>
              <a:bodyPr wrap="square" lIns="91425" tIns="45700" rIns="91425" bIns="45700" anchor="ctr" anchorCtr="0">
                <a:noAutofit/>
              </a:bodyPr>
              <a:lstStyle/>
              <a:p>
                <a:pPr algn="ctr" defTabSz="914400">
                  <a:buClr>
                    <a:srgbClr val="000000"/>
                  </a:buClr>
                  <a:buFont typeface="Arial"/>
                  <a:buNone/>
                </a:pPr>
                <a:endParaRPr sz="2100" kern="0">
                  <a:solidFill>
                    <a:srgbClr val="474746"/>
                  </a:solidFill>
                  <a:latin typeface="Arial"/>
                  <a:ea typeface="Arial"/>
                  <a:cs typeface="Arial"/>
                  <a:sym typeface="Arial"/>
                </a:endParaRPr>
              </a:p>
            </p:txBody>
          </p:sp>
          <p:pic>
            <p:nvPicPr>
              <p:cNvPr id="519" name="Shape 519" descr="Traditional-Servers.png"/>
              <p:cNvPicPr preferRelativeResize="0"/>
              <p:nvPr/>
            </p:nvPicPr>
            <p:blipFill rotWithShape="1">
              <a:blip r:embed="rId3">
                <a:alphaModFix/>
              </a:blip>
              <a:srcRect/>
              <a:stretch/>
            </p:blipFill>
            <p:spPr>
              <a:xfrm>
                <a:off x="4166151" y="3801410"/>
                <a:ext cx="612255" cy="730908"/>
              </a:xfrm>
              <a:prstGeom prst="rect">
                <a:avLst/>
              </a:prstGeom>
              <a:noFill/>
              <a:ln>
                <a:noFill/>
              </a:ln>
            </p:spPr>
          </p:pic>
          <p:sp>
            <p:nvSpPr>
              <p:cNvPr id="520" name="Shape 520"/>
              <p:cNvSpPr txBox="1"/>
              <p:nvPr/>
            </p:nvSpPr>
            <p:spPr>
              <a:xfrm>
                <a:off x="4298107" y="4379028"/>
                <a:ext cx="1557337" cy="610153"/>
              </a:xfrm>
              <a:prstGeom prst="rect">
                <a:avLst/>
              </a:prstGeom>
              <a:noFill/>
              <a:ln>
                <a:noFill/>
              </a:ln>
            </p:spPr>
            <p:txBody>
              <a:bodyPr wrap="square" lIns="91425" tIns="45700" rIns="91425" bIns="45700" anchor="t" anchorCtr="0">
                <a:noAutofit/>
              </a:bodyPr>
              <a:lstStyle/>
              <a:p>
                <a:pPr algn="ctr" defTabSz="914400">
                  <a:buClr>
                    <a:srgbClr val="414042"/>
                  </a:buClr>
                  <a:buSzPct val="25000"/>
                  <a:buFont typeface="Arial"/>
                  <a:buNone/>
                </a:pPr>
                <a:r>
                  <a:rPr lang="en-US" sz="2100" b="1" kern="0">
                    <a:solidFill>
                      <a:srgbClr val="414042"/>
                    </a:solidFill>
                    <a:latin typeface="Arial"/>
                    <a:ea typeface="Arial"/>
                    <a:cs typeface="Arial"/>
                    <a:sym typeface="Arial"/>
                  </a:rPr>
                  <a:t>Availability Zone - C</a:t>
                </a:r>
              </a:p>
            </p:txBody>
          </p:sp>
        </p:grpSp>
        <p:sp>
          <p:nvSpPr>
            <p:cNvPr id="521" name="Shape 521"/>
            <p:cNvSpPr txBox="1"/>
            <p:nvPr/>
          </p:nvSpPr>
          <p:spPr>
            <a:xfrm>
              <a:off x="2704118" y="926075"/>
              <a:ext cx="3844925" cy="482850"/>
            </a:xfrm>
            <a:prstGeom prst="rect">
              <a:avLst/>
            </a:prstGeom>
            <a:noFill/>
            <a:ln>
              <a:noFill/>
            </a:ln>
          </p:spPr>
          <p:txBody>
            <a:bodyPr wrap="square" lIns="91425" tIns="45700" rIns="91425" bIns="45700" anchor="t" anchorCtr="0">
              <a:noAutofit/>
            </a:bodyPr>
            <a:lstStyle/>
            <a:p>
              <a:pPr algn="ctr" defTabSz="914400">
                <a:buClr>
                  <a:srgbClr val="757573"/>
                </a:buClr>
                <a:buSzPct val="25000"/>
                <a:buFont typeface="Arial"/>
                <a:buNone/>
              </a:pPr>
              <a:r>
                <a:rPr lang="en-US" sz="3200" b="1" kern="0">
                  <a:solidFill>
                    <a:srgbClr val="757573"/>
                  </a:solidFill>
                  <a:latin typeface="Arial"/>
                  <a:ea typeface="Arial"/>
                  <a:cs typeface="Arial"/>
                  <a:sym typeface="Arial"/>
                </a:rPr>
                <a:t>Region</a:t>
              </a:r>
            </a:p>
          </p:txBody>
        </p:sp>
      </p:grpSp>
      <p:sp>
        <p:nvSpPr>
          <p:cNvPr id="522" name="Shape 522"/>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27</a:t>
            </a:fld>
            <a:endParaRPr lang="en-US" sz="700" b="1"/>
          </a:p>
        </p:txBody>
      </p:sp>
    </p:spTree>
    <p:extLst>
      <p:ext uri="{BB962C8B-B14F-4D97-AF65-F5344CB8AC3E}">
        <p14:creationId xmlns:p14="http://schemas.microsoft.com/office/powerpoint/2010/main" val="4275503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336788" y="468943"/>
            <a:ext cx="8205303" cy="727655"/>
          </a:xfrm>
          <a:prstGeom prst="rect">
            <a:avLst/>
          </a:prstGeom>
          <a:noFill/>
          <a:ln>
            <a:noFill/>
          </a:ln>
        </p:spPr>
        <p:txBody>
          <a:bodyPr wrap="square" lIns="121900" tIns="60950" rIns="121900" bIns="6095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AWS Global Infrastructure</a:t>
            </a:r>
          </a:p>
        </p:txBody>
      </p:sp>
      <p:sp>
        <p:nvSpPr>
          <p:cNvPr id="528" name="Shape 528"/>
          <p:cNvSpPr txBox="1">
            <a:spLocks noGrp="1"/>
          </p:cNvSpPr>
          <p:nvPr>
            <p:ph type="body" idx="1"/>
          </p:nvPr>
        </p:nvSpPr>
        <p:spPr>
          <a:xfrm>
            <a:off x="340591" y="1345775"/>
            <a:ext cx="8422409" cy="4738567"/>
          </a:xfrm>
          <a:prstGeom prst="rect">
            <a:avLst/>
          </a:prstGeom>
          <a:noFill/>
          <a:ln>
            <a:noFill/>
          </a:ln>
        </p:spPr>
        <p:txBody>
          <a:bodyPr wrap="square" lIns="121900" tIns="60950" rIns="121900" bIns="60950" anchor="t" anchorCtr="0">
            <a:noAutofit/>
          </a:bodyPr>
          <a:lstStyle/>
          <a:p>
            <a:pPr marL="0" marR="0" lvl="0" indent="0" algn="l" rtl="0">
              <a:lnSpc>
                <a:spcPct val="100000"/>
              </a:lnSpc>
              <a:spcBef>
                <a:spcPts val="0"/>
              </a:spcBef>
              <a:spcAft>
                <a:spcPts val="0"/>
              </a:spcAft>
              <a:buClr>
                <a:srgbClr val="4D4D4C"/>
              </a:buClr>
              <a:buSzPct val="25000"/>
              <a:buFont typeface="Arial"/>
              <a:buNone/>
            </a:pPr>
            <a:r>
              <a:rPr lang="en-US" sz="2800" b="0" i="0" u="none" strike="noStrike" cap="none">
                <a:solidFill>
                  <a:srgbClr val="4D4D4C"/>
                </a:solidFill>
                <a:latin typeface="Arial"/>
                <a:ea typeface="Arial"/>
                <a:cs typeface="Arial"/>
                <a:sym typeface="Arial"/>
              </a:rPr>
              <a:t>50+ AWS Edge locations - local points of presence commonly supporting AWS services such as:</a:t>
            </a:r>
          </a:p>
          <a:p>
            <a:pPr marL="0" marR="0" lvl="0" indent="0" algn="l" rtl="0">
              <a:lnSpc>
                <a:spcPct val="100000"/>
              </a:lnSpc>
              <a:spcBef>
                <a:spcPts val="0"/>
              </a:spcBef>
              <a:spcAft>
                <a:spcPts val="0"/>
              </a:spcAft>
              <a:buClr>
                <a:srgbClr val="4D4D4C"/>
              </a:buClr>
              <a:buSzPct val="25000"/>
              <a:buFont typeface="Arial"/>
              <a:buNone/>
            </a:pPr>
            <a:endParaRPr sz="2800" b="0" i="0" u="none" strike="noStrike" cap="none">
              <a:solidFill>
                <a:srgbClr val="4D4D4C"/>
              </a:solidFill>
              <a:latin typeface="Arial"/>
              <a:ea typeface="Arial"/>
              <a:cs typeface="Arial"/>
              <a:sym typeface="Arial"/>
            </a:endParaRPr>
          </a:p>
          <a:p>
            <a:pPr marL="457178" marR="0" lvl="0" indent="-457178" algn="l" rtl="0">
              <a:lnSpc>
                <a:spcPct val="100000"/>
              </a:lnSpc>
              <a:spcBef>
                <a:spcPts val="640"/>
              </a:spcBef>
              <a:spcAft>
                <a:spcPts val="0"/>
              </a:spcAft>
              <a:buClr>
                <a:srgbClr val="4D4D4C"/>
              </a:buClr>
              <a:buSzPct val="100000"/>
              <a:buFont typeface="Arial"/>
              <a:buChar char="•"/>
            </a:pPr>
            <a:r>
              <a:rPr lang="en-US" sz="3200" b="0" i="0" u="none" strike="noStrike" cap="none">
                <a:solidFill>
                  <a:srgbClr val="4D4D4C"/>
                </a:solidFill>
                <a:latin typeface="Arial"/>
                <a:ea typeface="Arial"/>
                <a:cs typeface="Arial"/>
                <a:sym typeface="Arial"/>
              </a:rPr>
              <a:t>Amazon Route 53</a:t>
            </a:r>
          </a:p>
          <a:p>
            <a:pPr marL="457178" marR="0" lvl="0" indent="-457178" algn="l" rtl="0">
              <a:lnSpc>
                <a:spcPct val="100000"/>
              </a:lnSpc>
              <a:spcBef>
                <a:spcPts val="640"/>
              </a:spcBef>
              <a:spcAft>
                <a:spcPts val="0"/>
              </a:spcAft>
              <a:buClr>
                <a:srgbClr val="4D4D4C"/>
              </a:buClr>
              <a:buSzPct val="100000"/>
              <a:buFont typeface="Arial"/>
              <a:buChar char="•"/>
            </a:pPr>
            <a:r>
              <a:rPr lang="en-US" sz="3200" b="0" i="0" u="none" strike="noStrike" cap="none">
                <a:solidFill>
                  <a:srgbClr val="4D4D4C"/>
                </a:solidFill>
                <a:latin typeface="Arial"/>
                <a:ea typeface="Arial"/>
                <a:cs typeface="Arial"/>
                <a:sym typeface="Arial"/>
              </a:rPr>
              <a:t>Amazon CloudFront</a:t>
            </a:r>
          </a:p>
        </p:txBody>
      </p:sp>
      <p:pic>
        <p:nvPicPr>
          <p:cNvPr id="529" name="Shape 529"/>
          <p:cNvPicPr preferRelativeResize="0"/>
          <p:nvPr/>
        </p:nvPicPr>
        <p:blipFill rotWithShape="1">
          <a:blip r:embed="rId3">
            <a:alphaModFix/>
          </a:blip>
          <a:srcRect/>
          <a:stretch/>
        </p:blipFill>
        <p:spPr>
          <a:xfrm>
            <a:off x="4361417" y="2681574"/>
            <a:ext cx="516120" cy="519135"/>
          </a:xfrm>
          <a:prstGeom prst="rect">
            <a:avLst/>
          </a:prstGeom>
          <a:noFill/>
          <a:ln>
            <a:noFill/>
          </a:ln>
        </p:spPr>
      </p:pic>
      <p:pic>
        <p:nvPicPr>
          <p:cNvPr id="530" name="Shape 530"/>
          <p:cNvPicPr preferRelativeResize="0"/>
          <p:nvPr/>
        </p:nvPicPr>
        <p:blipFill rotWithShape="1">
          <a:blip r:embed="rId4">
            <a:alphaModFix/>
          </a:blip>
          <a:srcRect/>
          <a:stretch/>
        </p:blipFill>
        <p:spPr>
          <a:xfrm>
            <a:off x="4724400" y="3296866"/>
            <a:ext cx="521776" cy="519191"/>
          </a:xfrm>
          <a:prstGeom prst="rect">
            <a:avLst/>
          </a:prstGeom>
          <a:noFill/>
          <a:ln>
            <a:noFill/>
          </a:ln>
        </p:spPr>
      </p:pic>
      <p:sp>
        <p:nvSpPr>
          <p:cNvPr id="531" name="Shape 531"/>
          <p:cNvSpPr txBox="1">
            <a:spLocks noGrp="1"/>
          </p:cNvSpPr>
          <p:nvPr>
            <p:ph type="sldNum" idx="12"/>
          </p:nvPr>
        </p:nvSpPr>
        <p:spPr>
          <a:xfrm>
            <a:off x="8458200" y="6414532"/>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28</a:t>
            </a:fld>
            <a:endParaRPr lang="en-US" sz="700" b="1"/>
          </a:p>
        </p:txBody>
      </p:sp>
    </p:spTree>
    <p:extLst>
      <p:ext uri="{BB962C8B-B14F-4D97-AF65-F5344CB8AC3E}">
        <p14:creationId xmlns:p14="http://schemas.microsoft.com/office/powerpoint/2010/main" val="3881074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b="0" dirty="0" smtClean="0"/>
              <a:t>A Memory Jogger</a:t>
            </a:r>
            <a:endParaRPr lang="en-US" sz="4000" b="0" dirty="0"/>
          </a:p>
        </p:txBody>
      </p:sp>
      <p:sp>
        <p:nvSpPr>
          <p:cNvPr id="5" name="Content Placeholder 4"/>
          <p:cNvSpPr>
            <a:spLocks noGrp="1"/>
          </p:cNvSpPr>
          <p:nvPr>
            <p:ph idx="1"/>
          </p:nvPr>
        </p:nvSpPr>
        <p:spPr/>
        <p:txBody>
          <a:bodyPr/>
          <a:lstStyle/>
          <a:p>
            <a:r>
              <a:rPr lang="en-US" dirty="0" smtClean="0"/>
              <a:t>IAM stands for?</a:t>
            </a:r>
          </a:p>
          <a:p>
            <a:pPr marL="342900" lvl="2" indent="-342900">
              <a:buFont typeface="+mj-lt"/>
              <a:buAutoNum type="alphaUcPeriod"/>
            </a:pPr>
            <a:r>
              <a:rPr lang="en-US" dirty="0" smtClean="0"/>
              <a:t>Incident Assignment Management</a:t>
            </a:r>
            <a:endParaRPr lang="en-US" dirty="0"/>
          </a:p>
          <a:p>
            <a:pPr marL="342900" lvl="2" indent="-342900">
              <a:buFont typeface="+mj-lt"/>
              <a:buAutoNum type="alphaUcPeriod"/>
            </a:pPr>
            <a:r>
              <a:rPr lang="en-US" dirty="0" smtClean="0"/>
              <a:t>Identity Access Management</a:t>
            </a:r>
          </a:p>
          <a:p>
            <a:pPr marL="342900" lvl="2" indent="-342900">
              <a:buFont typeface="+mj-lt"/>
              <a:buAutoNum type="alphaUcPeriod"/>
            </a:pPr>
            <a:r>
              <a:rPr lang="en-US" dirty="0" smtClean="0"/>
              <a:t>Idiomatic </a:t>
            </a:r>
            <a:r>
              <a:rPr lang="en-US" dirty="0"/>
              <a:t>And </a:t>
            </a:r>
            <a:r>
              <a:rPr lang="en-US" dirty="0" smtClean="0"/>
              <a:t>Mysterious</a:t>
            </a:r>
          </a:p>
          <a:p>
            <a:pPr marL="342900" lvl="2" indent="-342900">
              <a:buFont typeface="+mj-lt"/>
              <a:buAutoNum type="alphaUcPeriod"/>
            </a:pPr>
            <a:r>
              <a:rPr lang="en-US" dirty="0" smtClean="0"/>
              <a:t>Improvised Application Management</a:t>
            </a:r>
          </a:p>
          <a:p>
            <a:pPr marL="342900" lvl="2" indent="-342900">
              <a:buFont typeface="+mj-lt"/>
              <a:buAutoNum type="alphaUcPeriod"/>
            </a:pPr>
            <a:r>
              <a:rPr lang="en-US" dirty="0" smtClean="0"/>
              <a:t>None of the above</a:t>
            </a:r>
          </a:p>
        </p:txBody>
      </p:sp>
      <p:sp>
        <p:nvSpPr>
          <p:cNvPr id="3" name="Slide Number Placeholder 2"/>
          <p:cNvSpPr>
            <a:spLocks noGrp="1"/>
          </p:cNvSpPr>
          <p:nvPr>
            <p:ph type="sldNum" sz="quarter" idx="12"/>
          </p:nvPr>
        </p:nvSpPr>
        <p:spPr/>
        <p:txBody>
          <a:bodyPr/>
          <a:lstStyle/>
          <a:p>
            <a:fld id="{E12D0507-9F86-7A45-BE8E-43760B9F92AA}" type="slidenum">
              <a:rPr lang="en-US" smtClean="0"/>
              <a:pPr/>
              <a:t>29</a:t>
            </a:fld>
            <a:endParaRPr lang="en-US"/>
          </a:p>
        </p:txBody>
      </p:sp>
    </p:spTree>
    <p:extLst>
      <p:ext uri="{BB962C8B-B14F-4D97-AF65-F5344CB8AC3E}">
        <p14:creationId xmlns:p14="http://schemas.microsoft.com/office/powerpoint/2010/main" val="33748754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pPr/>
              <a:t>3</a:t>
            </a:fld>
            <a:endParaRPr lang="en-US"/>
          </a:p>
        </p:txBody>
      </p:sp>
      <p:sp>
        <p:nvSpPr>
          <p:cNvPr id="5" name="Text Placeholder 4"/>
          <p:cNvSpPr>
            <a:spLocks noGrp="1"/>
          </p:cNvSpPr>
          <p:nvPr>
            <p:ph type="body" sz="quarter" idx="16"/>
          </p:nvPr>
        </p:nvSpPr>
        <p:spPr/>
        <p:txBody>
          <a:bodyPr/>
          <a:lstStyle/>
          <a:p>
            <a:r>
              <a:rPr lang="en-US" dirty="0" smtClean="0"/>
              <a:t>Agenda</a:t>
            </a:r>
            <a:endParaRPr lang="en-US" dirty="0"/>
          </a:p>
        </p:txBody>
      </p:sp>
      <p:sp>
        <p:nvSpPr>
          <p:cNvPr id="6" name="Text Placeholder 5"/>
          <p:cNvSpPr>
            <a:spLocks noGrp="1"/>
          </p:cNvSpPr>
          <p:nvPr>
            <p:ph type="body" sz="quarter" idx="17"/>
          </p:nvPr>
        </p:nvSpPr>
        <p:spPr/>
        <p:txBody>
          <a:bodyPr/>
          <a:lstStyle/>
          <a:p>
            <a:pPr marL="342900" indent="-342900">
              <a:buFont typeface="+mj-lt"/>
              <a:buAutoNum type="arabicPeriod"/>
            </a:pPr>
            <a:r>
              <a:rPr lang="en-US" dirty="0" smtClean="0"/>
              <a:t>Introduction </a:t>
            </a:r>
            <a:r>
              <a:rPr lang="en-US" dirty="0" err="1" smtClean="0"/>
              <a:t>CloudTrainVZ</a:t>
            </a:r>
            <a:endParaRPr lang="en-US" dirty="0" smtClean="0"/>
          </a:p>
          <a:p>
            <a:pPr marL="342900" indent="-342900">
              <a:buFont typeface="+mj-lt"/>
              <a:buAutoNum type="arabicPeriod"/>
            </a:pPr>
            <a:r>
              <a:rPr lang="en-US" dirty="0" smtClean="0"/>
              <a:t>AWS Overview</a:t>
            </a:r>
          </a:p>
          <a:p>
            <a:pPr marL="342900" indent="-342900">
              <a:buFont typeface="+mj-lt"/>
              <a:buAutoNum type="arabicPeriod"/>
            </a:pPr>
            <a:r>
              <a:rPr lang="en-US" dirty="0" smtClean="0"/>
              <a:t>IAM </a:t>
            </a:r>
            <a:r>
              <a:rPr lang="en-US" dirty="0" smtClean="0"/>
              <a:t>Model</a:t>
            </a:r>
          </a:p>
          <a:p>
            <a:pPr marL="342900" indent="-342900">
              <a:buFont typeface="+mj-lt"/>
              <a:buAutoNum type="arabicPeriod"/>
            </a:pPr>
            <a:r>
              <a:rPr lang="en-US" dirty="0" smtClean="0"/>
              <a:t>Verizon’s </a:t>
            </a:r>
            <a:r>
              <a:rPr lang="en-US" dirty="0"/>
              <a:t>AWS S</a:t>
            </a:r>
            <a:r>
              <a:rPr lang="en-US" dirty="0" smtClean="0"/>
              <a:t>ervices</a:t>
            </a:r>
          </a:p>
          <a:p>
            <a:pPr marL="342900" indent="-342900">
              <a:buFont typeface="+mj-lt"/>
              <a:buAutoNum type="arabicPeriod"/>
            </a:pPr>
            <a:r>
              <a:rPr lang="en-US" dirty="0" smtClean="0"/>
              <a:t>Verizon’s AWS Account Model</a:t>
            </a:r>
          </a:p>
          <a:p>
            <a:pPr marL="342900" indent="-342900">
              <a:buFont typeface="+mj-lt"/>
              <a:buAutoNum type="arabicPeriod"/>
            </a:pPr>
            <a:r>
              <a:rPr lang="en-US" dirty="0" smtClean="0"/>
              <a:t>Verizon’s Access Roles</a:t>
            </a:r>
          </a:p>
          <a:p>
            <a:pPr marL="342900" indent="-342900">
              <a:buFont typeface="+mj-lt"/>
              <a:buAutoNum type="arabicPeriod"/>
            </a:pPr>
            <a:r>
              <a:rPr lang="en-US" dirty="0" smtClean="0"/>
              <a:t>How-to Request Console Access</a:t>
            </a:r>
          </a:p>
          <a:p>
            <a:pPr marL="342900" indent="-342900">
              <a:buFont typeface="+mj-lt"/>
              <a:buAutoNum type="arabicPeriod"/>
            </a:pPr>
            <a:r>
              <a:rPr lang="en-US" dirty="0" smtClean="0"/>
              <a:t>How-to Login to AWS Console</a:t>
            </a:r>
          </a:p>
          <a:p>
            <a:pPr marL="342900" indent="-342900">
              <a:buFont typeface="+mj-lt"/>
              <a:buAutoNum type="arabicPeriod"/>
            </a:pPr>
            <a:r>
              <a:rPr lang="en-US" dirty="0" smtClean="0"/>
              <a:t>AWS Console Demo</a:t>
            </a:r>
            <a:endParaRPr lang="en-US" dirty="0"/>
          </a:p>
        </p:txBody>
      </p:sp>
    </p:spTree>
    <p:extLst>
      <p:ext uri="{BB962C8B-B14F-4D97-AF65-F5344CB8AC3E}">
        <p14:creationId xmlns:p14="http://schemas.microsoft.com/office/powerpoint/2010/main" val="38944908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pPr/>
              <a:t>30</a:t>
            </a:fld>
            <a:endParaRPr lang="en-US"/>
          </a:p>
        </p:txBody>
      </p:sp>
      <p:sp>
        <p:nvSpPr>
          <p:cNvPr id="5" name="Text Placeholder 4"/>
          <p:cNvSpPr>
            <a:spLocks noGrp="1"/>
          </p:cNvSpPr>
          <p:nvPr>
            <p:ph type="body" sz="quarter" idx="16"/>
          </p:nvPr>
        </p:nvSpPr>
        <p:spPr/>
        <p:txBody>
          <a:bodyPr/>
          <a:lstStyle/>
          <a:p>
            <a:r>
              <a:rPr lang="en-US" dirty="0" smtClean="0"/>
              <a:t>IAM</a:t>
            </a:r>
          </a:p>
          <a:p>
            <a:r>
              <a:rPr lang="en-US" dirty="0" smtClean="0"/>
              <a:t>Highlights</a:t>
            </a:r>
            <a:endParaRPr lang="en-US" dirty="0"/>
          </a:p>
        </p:txBody>
      </p:sp>
      <p:sp>
        <p:nvSpPr>
          <p:cNvPr id="6" name="Text Placeholder 5"/>
          <p:cNvSpPr>
            <a:spLocks noGrp="1"/>
          </p:cNvSpPr>
          <p:nvPr>
            <p:ph type="body" sz="quarter" idx="17"/>
          </p:nvPr>
        </p:nvSpPr>
        <p:spPr/>
        <p:txBody>
          <a:bodyPr/>
          <a:lstStyle/>
          <a:p>
            <a:pPr marL="342900" indent="-342900">
              <a:buFont typeface="+mj-lt"/>
              <a:buAutoNum type="arabicPeriod"/>
            </a:pPr>
            <a:r>
              <a:rPr lang="en-US" dirty="0" smtClean="0"/>
              <a:t>Centralized control of your AWS account</a:t>
            </a:r>
          </a:p>
          <a:p>
            <a:pPr marL="342900" indent="-342900">
              <a:buFont typeface="+mj-lt"/>
              <a:buAutoNum type="arabicPeriod"/>
            </a:pPr>
            <a:r>
              <a:rPr lang="en-US" dirty="0" smtClean="0"/>
              <a:t>Shared Access to your AWS Account</a:t>
            </a:r>
          </a:p>
          <a:p>
            <a:pPr marL="342900" indent="-342900">
              <a:buFont typeface="+mj-lt"/>
              <a:buAutoNum type="arabicPeriod"/>
            </a:pPr>
            <a:r>
              <a:rPr lang="en-US" dirty="0" smtClean="0"/>
              <a:t>Granular Permissions</a:t>
            </a:r>
          </a:p>
          <a:p>
            <a:pPr marL="342900" indent="-342900">
              <a:buFont typeface="+mj-lt"/>
              <a:buAutoNum type="arabicPeriod"/>
            </a:pPr>
            <a:r>
              <a:rPr lang="en-US" dirty="0" smtClean="0"/>
              <a:t>Identity Federation (we use SAML with AD)</a:t>
            </a:r>
          </a:p>
          <a:p>
            <a:pPr marL="342900" indent="-342900">
              <a:buFont typeface="+mj-lt"/>
              <a:buAutoNum type="arabicPeriod"/>
            </a:pPr>
            <a:r>
              <a:rPr lang="en-US" dirty="0" smtClean="0"/>
              <a:t>Multifactor Authentication</a:t>
            </a:r>
          </a:p>
          <a:p>
            <a:pPr marL="342900" indent="-342900">
              <a:buFont typeface="+mj-lt"/>
              <a:buAutoNum type="arabicPeriod"/>
            </a:pPr>
            <a:r>
              <a:rPr lang="en-US" dirty="0" smtClean="0"/>
              <a:t>Provide temporary access for users/devices and services where necessary</a:t>
            </a:r>
          </a:p>
          <a:p>
            <a:pPr marL="342900" indent="-342900">
              <a:buFont typeface="+mj-lt"/>
              <a:buAutoNum type="arabicPeriod"/>
            </a:pPr>
            <a:r>
              <a:rPr lang="en-US" dirty="0" smtClean="0"/>
              <a:t>Allows you to setup your own password rotation policy</a:t>
            </a:r>
          </a:p>
          <a:p>
            <a:pPr marL="342900" indent="-342900">
              <a:buFont typeface="+mj-lt"/>
              <a:buAutoNum type="arabicPeriod"/>
            </a:pPr>
            <a:r>
              <a:rPr lang="en-US" dirty="0" smtClean="0"/>
              <a:t>Integrates with many different AWS services</a:t>
            </a:r>
          </a:p>
          <a:p>
            <a:pPr marL="342900" indent="-342900">
              <a:buFont typeface="+mj-lt"/>
              <a:buAutoNum type="arabicPeriod"/>
            </a:pPr>
            <a:r>
              <a:rPr lang="en-US" dirty="0" smtClean="0"/>
              <a:t>Supports PCI DSS compliance</a:t>
            </a:r>
          </a:p>
        </p:txBody>
      </p:sp>
    </p:spTree>
    <p:extLst>
      <p:ext uri="{BB962C8B-B14F-4D97-AF65-F5344CB8AC3E}">
        <p14:creationId xmlns:p14="http://schemas.microsoft.com/office/powerpoint/2010/main" val="23205574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pPr/>
              <a:t>31</a:t>
            </a:fld>
            <a:endParaRPr lang="en-US"/>
          </a:p>
        </p:txBody>
      </p:sp>
      <p:sp>
        <p:nvSpPr>
          <p:cNvPr id="5" name="Text Placeholder 4"/>
          <p:cNvSpPr>
            <a:spLocks noGrp="1"/>
          </p:cNvSpPr>
          <p:nvPr>
            <p:ph type="body" sz="quarter" idx="16"/>
          </p:nvPr>
        </p:nvSpPr>
        <p:spPr/>
        <p:txBody>
          <a:bodyPr/>
          <a:lstStyle/>
          <a:p>
            <a:r>
              <a:rPr lang="en-US" dirty="0" smtClean="0"/>
              <a:t>IAM</a:t>
            </a:r>
          </a:p>
          <a:p>
            <a:r>
              <a:rPr lang="en-US" dirty="0" smtClean="0"/>
              <a:t>Critical Terms</a:t>
            </a:r>
            <a:endParaRPr lang="en-US" dirty="0"/>
          </a:p>
        </p:txBody>
      </p:sp>
      <p:sp>
        <p:nvSpPr>
          <p:cNvPr id="6" name="Text Placeholder 5"/>
          <p:cNvSpPr>
            <a:spLocks noGrp="1"/>
          </p:cNvSpPr>
          <p:nvPr>
            <p:ph type="body" sz="quarter" idx="17"/>
          </p:nvPr>
        </p:nvSpPr>
        <p:spPr/>
        <p:txBody>
          <a:bodyPr/>
          <a:lstStyle/>
          <a:p>
            <a:pPr marL="342900" indent="-342900">
              <a:buFont typeface="+mj-lt"/>
              <a:buAutoNum type="arabicPeriod"/>
            </a:pPr>
            <a:r>
              <a:rPr lang="en-US" dirty="0" smtClean="0"/>
              <a:t>Users – Think real people</a:t>
            </a:r>
          </a:p>
          <a:p>
            <a:pPr marL="342900" indent="-342900">
              <a:buFont typeface="+mj-lt"/>
              <a:buAutoNum type="arabicPeriod"/>
            </a:pPr>
            <a:r>
              <a:rPr lang="en-US" dirty="0" smtClean="0"/>
              <a:t>Groups – A collection of users under one set of permissions</a:t>
            </a:r>
          </a:p>
          <a:p>
            <a:pPr marL="342900" indent="-342900">
              <a:buFont typeface="+mj-lt"/>
              <a:buAutoNum type="arabicPeriod"/>
            </a:pPr>
            <a:r>
              <a:rPr lang="en-US" dirty="0" smtClean="0"/>
              <a:t>Roles – You create Roles and can then assign them to AWS resources.  Users can also assume a Role</a:t>
            </a:r>
          </a:p>
          <a:p>
            <a:pPr marL="342900" indent="-342900">
              <a:buFont typeface="+mj-lt"/>
              <a:buAutoNum type="arabicPeriod"/>
            </a:pPr>
            <a:r>
              <a:rPr lang="en-US" dirty="0" smtClean="0"/>
              <a:t>Policies – A document that contains 1:M permissions</a:t>
            </a:r>
          </a:p>
        </p:txBody>
      </p:sp>
    </p:spTree>
    <p:extLst>
      <p:ext uri="{BB962C8B-B14F-4D97-AF65-F5344CB8AC3E}">
        <p14:creationId xmlns:p14="http://schemas.microsoft.com/office/powerpoint/2010/main" val="128376090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0" dirty="0" smtClean="0"/>
              <a:t>IAM Model</a:t>
            </a:r>
            <a:endParaRPr lang="en-US" sz="4000" b="0"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32</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306390"/>
            <a:ext cx="8131258" cy="3773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9557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49" y="207034"/>
            <a:ext cx="5664501" cy="785004"/>
          </a:xfrm>
        </p:spPr>
        <p:txBody>
          <a:bodyPr/>
          <a:lstStyle/>
          <a:p>
            <a:r>
              <a:rPr lang="en-US" b="0" dirty="0" smtClean="0"/>
              <a:t>Verizon’s AWS Services </a:t>
            </a:r>
            <a:endParaRPr lang="en-US" b="0" dirty="0"/>
          </a:p>
        </p:txBody>
      </p:sp>
      <p:sp>
        <p:nvSpPr>
          <p:cNvPr id="17" name="Subtitle 16"/>
          <p:cNvSpPr>
            <a:spLocks noGrp="1"/>
          </p:cNvSpPr>
          <p:nvPr>
            <p:ph type="subTitle" idx="1"/>
          </p:nvPr>
        </p:nvSpPr>
        <p:spPr>
          <a:xfrm>
            <a:off x="492568" y="2462360"/>
            <a:ext cx="1075267" cy="321733"/>
          </a:xfrm>
        </p:spPr>
        <p:txBody>
          <a:bodyPr/>
          <a:lstStyle/>
          <a:p>
            <a:r>
              <a:rPr lang="en-US" dirty="0" smtClean="0"/>
              <a:t>Available</a:t>
            </a:r>
            <a:endParaRPr lang="en-US" dirty="0"/>
          </a:p>
        </p:txBody>
      </p:sp>
      <p:sp>
        <p:nvSpPr>
          <p:cNvPr id="4" name="Subtitle 16"/>
          <p:cNvSpPr txBox="1">
            <a:spLocks/>
          </p:cNvSpPr>
          <p:nvPr/>
        </p:nvSpPr>
        <p:spPr bwMode="gray">
          <a:xfrm>
            <a:off x="404861" y="5001546"/>
            <a:ext cx="2643656" cy="321733"/>
          </a:xfrm>
          <a:prstGeom prst="rect">
            <a:avLst/>
          </a:prstGeom>
        </p:spPr>
        <p:txBody>
          <a:bodyPr vert="horz" lIns="0" tIns="0" rIns="0" bIns="0" rtlCol="0">
            <a:noAutofit/>
          </a:bodyPr>
          <a:lst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457200" indent="0" algn="ctr" defTabSz="457200" rtl="0" eaLnBrk="1" latinLnBrk="0" hangingPunct="1">
              <a:lnSpc>
                <a:spcPct val="100000"/>
              </a:lnSpc>
              <a:spcBef>
                <a:spcPts val="900"/>
              </a:spcBef>
              <a:buFontTx/>
              <a:buNone/>
              <a:defRPr sz="16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a:buNone/>
              <a:defRPr sz="16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a:buNone/>
              <a:defRPr sz="16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t>Unavailable???</a:t>
            </a:r>
          </a:p>
          <a:p>
            <a:r>
              <a:rPr lang="en-US" b="0" dirty="0" smtClean="0"/>
              <a:t>Its Complicated</a:t>
            </a:r>
            <a:r>
              <a:rPr lang="mr-IN" b="0" dirty="0" smtClean="0"/>
              <a:t>…</a:t>
            </a:r>
            <a:r>
              <a:rPr lang="en-US" b="0" dirty="0" smtClean="0"/>
              <a:t>.</a:t>
            </a:r>
          </a:p>
          <a:p>
            <a:r>
              <a:rPr lang="en-US" b="0" dirty="0" smtClean="0"/>
              <a:t>Check Confluence</a:t>
            </a:r>
            <a:r>
              <a:rPr lang="mr-IN" b="0" dirty="0" smtClean="0"/>
              <a:t>…</a:t>
            </a:r>
            <a:r>
              <a:rPr lang="en-US" b="0" dirty="0" smtClean="0"/>
              <a:t>.</a:t>
            </a:r>
            <a:r>
              <a:rPr lang="en-US" b="0" dirty="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0010" y="1106842"/>
            <a:ext cx="544781" cy="653738"/>
          </a:xfrm>
          <a:prstGeom prst="rect">
            <a:avLst/>
          </a:prstGeom>
        </p:spPr>
      </p:pic>
      <p:sp>
        <p:nvSpPr>
          <p:cNvPr id="6" name="TextBox 5"/>
          <p:cNvSpPr txBox="1"/>
          <p:nvPr/>
        </p:nvSpPr>
        <p:spPr>
          <a:xfrm>
            <a:off x="3090510" y="1820386"/>
            <a:ext cx="643781" cy="155632"/>
          </a:xfrm>
          <a:prstGeom prst="rect">
            <a:avLst/>
          </a:prstGeom>
          <a:noFill/>
        </p:spPr>
        <p:txBody>
          <a:bodyPr wrap="square" lIns="0" tIns="0" rIns="0" bIns="0" rtlCol="0" anchor="t">
            <a:noAutofit/>
          </a:bodyPr>
          <a:lstStyle/>
          <a:p>
            <a:pPr algn="ctr"/>
            <a:r>
              <a:rPr lang="en-US" sz="1000" b="1" dirty="0" smtClean="0"/>
              <a:t>EC2</a:t>
            </a:r>
            <a:endParaRPr lang="en-US" b="1" dirty="0"/>
          </a:p>
        </p:txBody>
      </p:sp>
      <p:sp>
        <p:nvSpPr>
          <p:cNvPr id="7" name="TextBox 6"/>
          <p:cNvSpPr txBox="1"/>
          <p:nvPr/>
        </p:nvSpPr>
        <p:spPr>
          <a:xfrm>
            <a:off x="3898078" y="1820478"/>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599" y="1106843"/>
            <a:ext cx="544781" cy="65373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5866" y="1106843"/>
            <a:ext cx="544781" cy="653737"/>
          </a:xfrm>
          <a:prstGeom prst="rect">
            <a:avLst/>
          </a:prstGeom>
        </p:spPr>
      </p:pic>
      <p:sp>
        <p:nvSpPr>
          <p:cNvPr id="10" name="TextBox 9"/>
          <p:cNvSpPr txBox="1"/>
          <p:nvPr/>
        </p:nvSpPr>
        <p:spPr>
          <a:xfrm>
            <a:off x="5025753" y="1820386"/>
            <a:ext cx="825006" cy="155632"/>
          </a:xfrm>
          <a:prstGeom prst="rect">
            <a:avLst/>
          </a:prstGeom>
          <a:noFill/>
        </p:spPr>
        <p:txBody>
          <a:bodyPr wrap="square" lIns="0" tIns="0" rIns="0" bIns="0" rtlCol="0" anchor="t">
            <a:noAutofit/>
          </a:bodyPr>
          <a:lstStyle/>
          <a:p>
            <a:pPr algn="ctr"/>
            <a:r>
              <a:rPr lang="en-US" sz="1000" b="1" dirty="0" smtClean="0"/>
              <a:t>Lambda</a:t>
            </a:r>
            <a:endParaRPr lang="en-US" sz="1000" b="1"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2825" y="1176661"/>
            <a:ext cx="368310" cy="5141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6677" y="1120891"/>
            <a:ext cx="521367" cy="625640"/>
          </a:xfrm>
          <a:prstGeom prst="rect">
            <a:avLst/>
          </a:prstGeom>
        </p:spPr>
      </p:pic>
      <p:sp>
        <p:nvSpPr>
          <p:cNvPr id="14" name="TextBox 13"/>
          <p:cNvSpPr txBox="1"/>
          <p:nvPr/>
        </p:nvSpPr>
        <p:spPr>
          <a:xfrm>
            <a:off x="7023118" y="1820386"/>
            <a:ext cx="731520" cy="155632"/>
          </a:xfrm>
          <a:prstGeom prst="rect">
            <a:avLst/>
          </a:prstGeom>
          <a:noFill/>
        </p:spPr>
        <p:txBody>
          <a:bodyPr wrap="square" lIns="0" tIns="0" rIns="0" bIns="0" rtlCol="0" anchor="t">
            <a:noAutofit/>
          </a:bodyPr>
          <a:lstStyle/>
          <a:p>
            <a:pPr algn="ctr"/>
            <a:r>
              <a:rPr lang="en-US" sz="1000" b="1" dirty="0" smtClean="0"/>
              <a:t>S3</a:t>
            </a:r>
            <a:endParaRPr lang="en-US" b="1" dirty="0"/>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3647" y="2363941"/>
            <a:ext cx="521366" cy="602829"/>
          </a:xfrm>
          <a:prstGeom prst="rect">
            <a:avLst/>
          </a:prstGeom>
        </p:spPr>
      </p:pic>
      <p:sp>
        <p:nvSpPr>
          <p:cNvPr id="16" name="TextBox 15"/>
          <p:cNvSpPr txBox="1"/>
          <p:nvPr/>
        </p:nvSpPr>
        <p:spPr>
          <a:xfrm>
            <a:off x="2996954" y="3055125"/>
            <a:ext cx="894752" cy="155632"/>
          </a:xfrm>
          <a:prstGeom prst="rect">
            <a:avLst/>
          </a:prstGeom>
          <a:noFill/>
        </p:spPr>
        <p:txBody>
          <a:bodyPr wrap="square" lIns="0" tIns="0" rIns="0" bIns="0" rtlCol="0" anchor="t">
            <a:noAutofit/>
          </a:bodyPr>
          <a:lstStyle/>
          <a:p>
            <a:pPr algn="ctr"/>
            <a:r>
              <a:rPr lang="en-US" sz="1000" b="1" dirty="0" smtClean="0"/>
              <a:t>RDS</a:t>
            </a:r>
            <a:endParaRPr lang="en-US" b="1" dirty="0"/>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2819" y="2363603"/>
            <a:ext cx="548640" cy="603504"/>
          </a:xfrm>
          <a:prstGeom prst="rect">
            <a:avLst/>
          </a:prstGeom>
        </p:spPr>
      </p:pic>
      <p:sp>
        <p:nvSpPr>
          <p:cNvPr id="19" name="TextBox 18"/>
          <p:cNvSpPr txBox="1"/>
          <p:nvPr/>
        </p:nvSpPr>
        <p:spPr>
          <a:xfrm>
            <a:off x="3890074" y="3055125"/>
            <a:ext cx="1020442" cy="155632"/>
          </a:xfrm>
          <a:prstGeom prst="rect">
            <a:avLst/>
          </a:prstGeom>
          <a:noFill/>
        </p:spPr>
        <p:txBody>
          <a:bodyPr wrap="square" lIns="0" tIns="0" rIns="0" bIns="0" rtlCol="0" anchor="t">
            <a:noAutofit/>
          </a:bodyPr>
          <a:lstStyle/>
          <a:p>
            <a:pPr algn="ctr"/>
            <a:r>
              <a:rPr lang="en-US" sz="1000" b="1" dirty="0" smtClean="0"/>
              <a:t>Redshift</a:t>
            </a:r>
            <a:endParaRPr lang="en-US" sz="1000" b="1" dirty="0"/>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65866" y="2341568"/>
            <a:ext cx="548639" cy="647575"/>
          </a:xfrm>
          <a:prstGeom prst="rect">
            <a:avLst/>
          </a:prstGeom>
        </p:spPr>
      </p:pic>
      <p:sp>
        <p:nvSpPr>
          <p:cNvPr id="21" name="TextBox 20"/>
          <p:cNvSpPr txBox="1"/>
          <p:nvPr/>
        </p:nvSpPr>
        <p:spPr>
          <a:xfrm>
            <a:off x="4938133" y="3055125"/>
            <a:ext cx="1020442" cy="155632"/>
          </a:xfrm>
          <a:prstGeom prst="rect">
            <a:avLst/>
          </a:prstGeom>
          <a:noFill/>
        </p:spPr>
        <p:txBody>
          <a:bodyPr wrap="square" lIns="0" tIns="0" rIns="0" bIns="0" rtlCol="0" anchor="t">
            <a:noAutofit/>
          </a:bodyPr>
          <a:lstStyle/>
          <a:p>
            <a:pPr algn="ctr"/>
            <a:r>
              <a:rPr lang="en-US" sz="1000" b="1" dirty="0" smtClean="0"/>
              <a:t>ElastiCache</a:t>
            </a:r>
            <a:endParaRPr lang="en-US" sz="1000" b="1" dirty="0"/>
          </a:p>
        </p:txBody>
      </p:sp>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27543" y="2367199"/>
            <a:ext cx="525324" cy="596313"/>
          </a:xfrm>
          <a:prstGeom prst="rect">
            <a:avLst/>
          </a:prstGeom>
        </p:spPr>
      </p:pic>
      <p:sp>
        <p:nvSpPr>
          <p:cNvPr id="23" name="TextBox 22"/>
          <p:cNvSpPr txBox="1"/>
          <p:nvPr/>
        </p:nvSpPr>
        <p:spPr>
          <a:xfrm>
            <a:off x="6920377" y="3055217"/>
            <a:ext cx="943550" cy="155448"/>
          </a:xfrm>
          <a:prstGeom prst="rect">
            <a:avLst/>
          </a:prstGeom>
          <a:noFill/>
        </p:spPr>
        <p:txBody>
          <a:bodyPr wrap="square" lIns="0" tIns="0" rIns="0" bIns="0" rtlCol="0" anchor="t">
            <a:noAutofit/>
          </a:bodyPr>
          <a:lstStyle/>
          <a:p>
            <a:pPr algn="ctr"/>
            <a:r>
              <a:rPr lang="en-US" sz="1000" b="1" dirty="0" smtClean="0"/>
              <a:t>CloudWatch</a:t>
            </a:r>
            <a:endParaRPr lang="en-US" sz="1000" b="1" dirty="0"/>
          </a:p>
        </p:txBody>
      </p:sp>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45776" y="1120891"/>
            <a:ext cx="521366" cy="625640"/>
          </a:xfrm>
          <a:prstGeom prst="rect">
            <a:avLst/>
          </a:prstGeom>
        </p:spPr>
      </p:pic>
      <p:sp>
        <p:nvSpPr>
          <p:cNvPr id="25" name="TextBox 24"/>
          <p:cNvSpPr txBox="1"/>
          <p:nvPr/>
        </p:nvSpPr>
        <p:spPr>
          <a:xfrm>
            <a:off x="5958575" y="1820386"/>
            <a:ext cx="894752" cy="155632"/>
          </a:xfrm>
          <a:prstGeom prst="rect">
            <a:avLst/>
          </a:prstGeom>
          <a:noFill/>
        </p:spPr>
        <p:txBody>
          <a:bodyPr wrap="square" lIns="0" tIns="0" rIns="0" bIns="0" rtlCol="0" anchor="t">
            <a:noAutofit/>
          </a:bodyPr>
          <a:lstStyle/>
          <a:p>
            <a:pPr algn="ctr"/>
            <a:r>
              <a:rPr lang="en-US" sz="1000" b="1" dirty="0" smtClean="0"/>
              <a:t>API Gateway</a:t>
            </a:r>
            <a:endParaRPr lang="en-US" b="1" dirty="0"/>
          </a:p>
        </p:txBody>
      </p:sp>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78652" y="2347827"/>
            <a:ext cx="514094" cy="635057"/>
          </a:xfrm>
          <a:prstGeom prst="rect">
            <a:avLst/>
          </a:prstGeom>
        </p:spPr>
      </p:pic>
      <p:sp>
        <p:nvSpPr>
          <p:cNvPr id="27" name="TextBox 26"/>
          <p:cNvSpPr txBox="1"/>
          <p:nvPr/>
        </p:nvSpPr>
        <p:spPr>
          <a:xfrm>
            <a:off x="7883076" y="3055217"/>
            <a:ext cx="1005840" cy="155448"/>
          </a:xfrm>
          <a:prstGeom prst="rect">
            <a:avLst/>
          </a:prstGeom>
          <a:noFill/>
        </p:spPr>
        <p:txBody>
          <a:bodyPr wrap="square" lIns="0" tIns="0" rIns="0" bIns="0" rtlCol="0" anchor="t">
            <a:noAutofit/>
          </a:bodyPr>
          <a:lstStyle/>
          <a:p>
            <a:pPr algn="ctr"/>
            <a:r>
              <a:rPr lang="en-US" sz="1000" b="1" dirty="0" smtClean="0"/>
              <a:t>CloudFormation</a:t>
            </a:r>
            <a:endParaRPr lang="en-US" sz="1000" b="1" dirty="0"/>
          </a:p>
        </p:txBody>
      </p:sp>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06919" y="2424744"/>
            <a:ext cx="513304" cy="481222"/>
          </a:xfrm>
          <a:prstGeom prst="rect">
            <a:avLst/>
          </a:prstGeom>
        </p:spPr>
      </p:pic>
      <p:sp>
        <p:nvSpPr>
          <p:cNvPr id="29" name="TextBox 28"/>
          <p:cNvSpPr txBox="1"/>
          <p:nvPr/>
        </p:nvSpPr>
        <p:spPr>
          <a:xfrm>
            <a:off x="6052091" y="3055125"/>
            <a:ext cx="822960" cy="155632"/>
          </a:xfrm>
          <a:prstGeom prst="rect">
            <a:avLst/>
          </a:prstGeom>
          <a:noFill/>
        </p:spPr>
        <p:txBody>
          <a:bodyPr wrap="square" lIns="0" tIns="0" rIns="0" bIns="0" rtlCol="0" anchor="t">
            <a:noAutofit/>
          </a:bodyPr>
          <a:lstStyle/>
          <a:p>
            <a:pPr algn="ctr"/>
            <a:r>
              <a:rPr lang="en-US" sz="1000" b="1" dirty="0" smtClean="0"/>
              <a:t>ECS</a:t>
            </a:r>
            <a:endParaRPr lang="en-US" sz="1000" b="1" dirty="0"/>
          </a:p>
        </p:txBody>
      </p:sp>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43001" y="5009382"/>
            <a:ext cx="537317" cy="638065"/>
          </a:xfrm>
          <a:prstGeom prst="rect">
            <a:avLst/>
          </a:prstGeom>
        </p:spPr>
      </p:pic>
      <p:sp>
        <p:nvSpPr>
          <p:cNvPr id="31" name="TextBox 30"/>
          <p:cNvSpPr txBox="1"/>
          <p:nvPr/>
        </p:nvSpPr>
        <p:spPr>
          <a:xfrm>
            <a:off x="3745900" y="5690908"/>
            <a:ext cx="731520" cy="155632"/>
          </a:xfrm>
          <a:prstGeom prst="rect">
            <a:avLst/>
          </a:prstGeom>
          <a:noFill/>
        </p:spPr>
        <p:txBody>
          <a:bodyPr wrap="square" lIns="0" tIns="0" rIns="0" bIns="0" rtlCol="0" anchor="t">
            <a:noAutofit/>
          </a:bodyPr>
          <a:lstStyle/>
          <a:p>
            <a:pPr algn="ctr"/>
            <a:r>
              <a:rPr lang="en-US" sz="1000" b="1" dirty="0" smtClean="0"/>
              <a:t>Route </a:t>
            </a:r>
            <a:r>
              <a:rPr lang="en-US" sz="1000" b="1" dirty="0"/>
              <a:t>53</a:t>
            </a:r>
          </a:p>
        </p:txBody>
      </p:sp>
      <p:pic>
        <p:nvPicPr>
          <p:cNvPr id="32" name="Picture 3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75466" y="5001865"/>
            <a:ext cx="544780" cy="653098"/>
          </a:xfrm>
          <a:prstGeom prst="rect">
            <a:avLst/>
          </a:prstGeom>
        </p:spPr>
      </p:pic>
      <p:sp>
        <p:nvSpPr>
          <p:cNvPr id="33" name="TextBox 32"/>
          <p:cNvSpPr txBox="1"/>
          <p:nvPr/>
        </p:nvSpPr>
        <p:spPr>
          <a:xfrm>
            <a:off x="4882096" y="5690908"/>
            <a:ext cx="731520" cy="155632"/>
          </a:xfrm>
          <a:prstGeom prst="rect">
            <a:avLst/>
          </a:prstGeom>
          <a:noFill/>
        </p:spPr>
        <p:txBody>
          <a:bodyPr wrap="square" lIns="0" tIns="0" rIns="0" bIns="0" rtlCol="0" anchor="t">
            <a:noAutofit/>
          </a:bodyPr>
          <a:lstStyle/>
          <a:p>
            <a:pPr algn="ctr"/>
            <a:r>
              <a:rPr lang="en-US" sz="1000" b="1" dirty="0" smtClean="0"/>
              <a:t>CloudFront</a:t>
            </a:r>
            <a:endParaRPr lang="en-US" b="1" dirty="0"/>
          </a:p>
        </p:txBody>
      </p:sp>
      <p:pic>
        <p:nvPicPr>
          <p:cNvPr id="34" name="Picture 3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011453" y="5027417"/>
            <a:ext cx="543466" cy="601994"/>
          </a:xfrm>
          <a:prstGeom prst="rect">
            <a:avLst/>
          </a:prstGeom>
        </p:spPr>
      </p:pic>
      <p:sp>
        <p:nvSpPr>
          <p:cNvPr id="35" name="TextBox 34"/>
          <p:cNvSpPr txBox="1"/>
          <p:nvPr/>
        </p:nvSpPr>
        <p:spPr>
          <a:xfrm>
            <a:off x="5835811" y="5690908"/>
            <a:ext cx="894752" cy="155632"/>
          </a:xfrm>
          <a:prstGeom prst="rect">
            <a:avLst/>
          </a:prstGeom>
          <a:noFill/>
        </p:spPr>
        <p:txBody>
          <a:bodyPr wrap="square" lIns="0" tIns="0" rIns="0" bIns="0" rtlCol="0" anchor="t">
            <a:noAutofit/>
          </a:bodyPr>
          <a:lstStyle/>
          <a:p>
            <a:pPr algn="ctr"/>
            <a:r>
              <a:rPr lang="en-US" sz="1000" b="1" dirty="0" smtClean="0"/>
              <a:t>DynamoDB</a:t>
            </a:r>
            <a:endParaRPr lang="en-US" b="1" dirty="0"/>
          </a:p>
        </p:txBody>
      </p:sp>
      <p:pic>
        <p:nvPicPr>
          <p:cNvPr id="36" name="Picture 3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86340" y="5001546"/>
            <a:ext cx="544780" cy="653736"/>
          </a:xfrm>
          <a:prstGeom prst="rect">
            <a:avLst/>
          </a:prstGeom>
        </p:spPr>
      </p:pic>
      <p:sp>
        <p:nvSpPr>
          <p:cNvPr id="37" name="TextBox 36"/>
          <p:cNvSpPr txBox="1"/>
          <p:nvPr/>
        </p:nvSpPr>
        <p:spPr>
          <a:xfrm>
            <a:off x="6791450" y="5690908"/>
            <a:ext cx="894752" cy="155632"/>
          </a:xfrm>
          <a:prstGeom prst="rect">
            <a:avLst/>
          </a:prstGeom>
          <a:noFill/>
        </p:spPr>
        <p:txBody>
          <a:bodyPr wrap="square" lIns="0" tIns="0" rIns="0" bIns="0" rtlCol="0" anchor="t">
            <a:noAutofit/>
          </a:bodyPr>
          <a:lstStyle/>
          <a:p>
            <a:pPr algn="ctr"/>
            <a:r>
              <a:rPr lang="en-US" sz="1000" b="1" dirty="0" smtClean="0"/>
              <a:t>SWF</a:t>
            </a:r>
            <a:endParaRPr lang="en-US" b="1" dirty="0"/>
          </a:p>
        </p:txBody>
      </p:sp>
      <p:pic>
        <p:nvPicPr>
          <p:cNvPr id="38" name="Picture 3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61390" y="1173028"/>
            <a:ext cx="521367" cy="521367"/>
          </a:xfrm>
          <a:prstGeom prst="rect">
            <a:avLst/>
          </a:prstGeom>
        </p:spPr>
      </p:pic>
      <p:sp>
        <p:nvSpPr>
          <p:cNvPr id="39" name="TextBox 38"/>
          <p:cNvSpPr txBox="1"/>
          <p:nvPr/>
        </p:nvSpPr>
        <p:spPr>
          <a:xfrm>
            <a:off x="1966914" y="1820386"/>
            <a:ext cx="894752" cy="155632"/>
          </a:xfrm>
          <a:prstGeom prst="rect">
            <a:avLst/>
          </a:prstGeom>
          <a:noFill/>
        </p:spPr>
        <p:txBody>
          <a:bodyPr wrap="square" lIns="0" tIns="0" rIns="0" bIns="0" rtlCol="0" anchor="t">
            <a:noAutofit/>
          </a:bodyPr>
          <a:lstStyle/>
          <a:p>
            <a:pPr algn="ctr"/>
            <a:r>
              <a:rPr lang="en-US" sz="1000" b="1" dirty="0" smtClean="0"/>
              <a:t>SNS</a:t>
            </a:r>
            <a:endParaRPr lang="en-US" sz="1000" b="1" dirty="0"/>
          </a:p>
        </p:txBody>
      </p:sp>
      <p:pic>
        <p:nvPicPr>
          <p:cNvPr id="40" name="Picture 3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86791" y="2338487"/>
            <a:ext cx="544780" cy="653736"/>
          </a:xfrm>
          <a:prstGeom prst="rect">
            <a:avLst/>
          </a:prstGeom>
        </p:spPr>
      </p:pic>
      <p:sp>
        <p:nvSpPr>
          <p:cNvPr id="41" name="TextBox 40"/>
          <p:cNvSpPr txBox="1"/>
          <p:nvPr/>
        </p:nvSpPr>
        <p:spPr>
          <a:xfrm>
            <a:off x="2002719" y="3052986"/>
            <a:ext cx="912924" cy="159911"/>
          </a:xfrm>
          <a:prstGeom prst="rect">
            <a:avLst/>
          </a:prstGeom>
          <a:noFill/>
        </p:spPr>
        <p:txBody>
          <a:bodyPr wrap="square" lIns="0" tIns="0" rIns="0" bIns="0" rtlCol="0" anchor="t">
            <a:noAutofit/>
          </a:bodyPr>
          <a:lstStyle/>
          <a:p>
            <a:pPr algn="ctr"/>
            <a:r>
              <a:rPr lang="en-US" sz="1000" b="1" dirty="0" smtClean="0"/>
              <a:t>Data </a:t>
            </a:r>
            <a:r>
              <a:rPr lang="en-US" sz="1000" b="1" dirty="0"/>
              <a:t>Pipeline</a:t>
            </a:r>
          </a:p>
        </p:txBody>
      </p:sp>
      <p:sp>
        <p:nvSpPr>
          <p:cNvPr id="42" name="TextBox 41"/>
          <p:cNvSpPr txBox="1"/>
          <p:nvPr/>
        </p:nvSpPr>
        <p:spPr>
          <a:xfrm>
            <a:off x="7961220" y="1820478"/>
            <a:ext cx="731520" cy="155632"/>
          </a:xfrm>
          <a:prstGeom prst="rect">
            <a:avLst/>
          </a:prstGeom>
          <a:noFill/>
        </p:spPr>
        <p:txBody>
          <a:bodyPr wrap="square" lIns="0" tIns="0" rIns="0" bIns="0" rtlCol="0" anchor="t">
            <a:noAutofit/>
          </a:bodyPr>
          <a:lstStyle/>
          <a:p>
            <a:pPr algn="ctr"/>
            <a:r>
              <a:rPr lang="en-US" sz="1000" b="1" dirty="0" smtClean="0"/>
              <a:t>EBS</a:t>
            </a:r>
            <a:endParaRPr lang="en-US" b="1" dirty="0"/>
          </a:p>
        </p:txBody>
      </p:sp>
      <p:sp>
        <p:nvSpPr>
          <p:cNvPr id="44" name="TextBox 43"/>
          <p:cNvSpPr txBox="1"/>
          <p:nvPr/>
        </p:nvSpPr>
        <p:spPr>
          <a:xfrm>
            <a:off x="3048517" y="4156658"/>
            <a:ext cx="894752" cy="155632"/>
          </a:xfrm>
          <a:prstGeom prst="rect">
            <a:avLst/>
          </a:prstGeom>
          <a:noFill/>
        </p:spPr>
        <p:txBody>
          <a:bodyPr wrap="square" lIns="0" tIns="0" rIns="0" bIns="0" rtlCol="0" anchor="t">
            <a:noAutofit/>
          </a:bodyPr>
          <a:lstStyle/>
          <a:p>
            <a:pPr algn="ctr"/>
            <a:r>
              <a:rPr lang="en-US" sz="1000" b="1" dirty="0" smtClean="0"/>
              <a:t>Kinesis</a:t>
            </a:r>
            <a:endParaRPr lang="en-US" b="1" dirty="0"/>
          </a:p>
        </p:txBody>
      </p:sp>
      <p:sp>
        <p:nvSpPr>
          <p:cNvPr id="46" name="TextBox 45"/>
          <p:cNvSpPr txBox="1"/>
          <p:nvPr/>
        </p:nvSpPr>
        <p:spPr>
          <a:xfrm>
            <a:off x="2043606" y="4165057"/>
            <a:ext cx="912924" cy="159911"/>
          </a:xfrm>
          <a:prstGeom prst="rect">
            <a:avLst/>
          </a:prstGeom>
          <a:noFill/>
        </p:spPr>
        <p:txBody>
          <a:bodyPr wrap="square" lIns="0" tIns="0" rIns="0" bIns="0" rtlCol="0" anchor="t">
            <a:noAutofit/>
          </a:bodyPr>
          <a:lstStyle/>
          <a:p>
            <a:pPr algn="ctr"/>
            <a:r>
              <a:rPr lang="en-US" sz="1000" b="1" dirty="0" smtClean="0"/>
              <a:t>SQS</a:t>
            </a:r>
            <a:endParaRPr lang="en-US" sz="1000" b="1" dirty="0"/>
          </a:p>
        </p:txBody>
      </p:sp>
      <p:sp>
        <p:nvSpPr>
          <p:cNvPr id="49" name="TextBox 48"/>
          <p:cNvSpPr txBox="1"/>
          <p:nvPr/>
        </p:nvSpPr>
        <p:spPr>
          <a:xfrm>
            <a:off x="2682757" y="5690908"/>
            <a:ext cx="731520" cy="155632"/>
          </a:xfrm>
          <a:prstGeom prst="rect">
            <a:avLst/>
          </a:prstGeom>
          <a:noFill/>
        </p:spPr>
        <p:txBody>
          <a:bodyPr wrap="square" lIns="0" tIns="0" rIns="0" bIns="0" rtlCol="0" anchor="t">
            <a:noAutofit/>
          </a:bodyPr>
          <a:lstStyle/>
          <a:p>
            <a:pPr algn="ctr"/>
            <a:r>
              <a:rPr lang="en-US" sz="1000" b="1" dirty="0" smtClean="0"/>
              <a:t>Beanstalk</a:t>
            </a:r>
            <a:endParaRPr lang="en-US" sz="1000" b="1" dirty="0"/>
          </a:p>
        </p:txBody>
      </p:sp>
      <p:pic>
        <p:nvPicPr>
          <p:cNvPr id="1030" name="Picture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37832" y="4975700"/>
            <a:ext cx="600018" cy="705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73293" y="3450566"/>
            <a:ext cx="617831" cy="706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50831" y="3409346"/>
            <a:ext cx="635644" cy="747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21246" y="3425994"/>
            <a:ext cx="697213" cy="71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TextBox 54"/>
          <p:cNvSpPr txBox="1"/>
          <p:nvPr/>
        </p:nvSpPr>
        <p:spPr>
          <a:xfrm>
            <a:off x="3915613" y="4153426"/>
            <a:ext cx="894752" cy="155632"/>
          </a:xfrm>
          <a:prstGeom prst="rect">
            <a:avLst/>
          </a:prstGeom>
          <a:noFill/>
        </p:spPr>
        <p:txBody>
          <a:bodyPr wrap="square" lIns="0" tIns="0" rIns="0" bIns="0" rtlCol="0" anchor="t">
            <a:noAutofit/>
          </a:bodyPr>
          <a:lstStyle/>
          <a:p>
            <a:pPr algn="ctr"/>
            <a:r>
              <a:rPr lang="en-US" sz="1000" b="1" dirty="0" smtClean="0"/>
              <a:t>EMR</a:t>
            </a:r>
            <a:endParaRPr lang="en-US" b="1" dirty="0"/>
          </a:p>
        </p:txBody>
      </p:sp>
      <p:pic>
        <p:nvPicPr>
          <p:cNvPr id="1034" name="Picture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16667" y="3406029"/>
            <a:ext cx="643177" cy="73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5017838" y="4140007"/>
            <a:ext cx="1020442" cy="155632"/>
          </a:xfrm>
          <a:prstGeom prst="rect">
            <a:avLst/>
          </a:prstGeom>
          <a:noFill/>
        </p:spPr>
        <p:txBody>
          <a:bodyPr wrap="square" lIns="0" tIns="0" rIns="0" bIns="0" rtlCol="0" anchor="t">
            <a:noAutofit/>
          </a:bodyPr>
          <a:lstStyle/>
          <a:p>
            <a:pPr algn="ctr"/>
            <a:r>
              <a:rPr lang="en-US" sz="1000" b="1" dirty="0" smtClean="0"/>
              <a:t>CloudTrail</a:t>
            </a:r>
            <a:endParaRPr lang="en-US" sz="1000" b="1" dirty="0"/>
          </a:p>
        </p:txBody>
      </p:sp>
    </p:spTree>
    <p:extLst>
      <p:ext uri="{BB962C8B-B14F-4D97-AF65-F5344CB8AC3E}">
        <p14:creationId xmlns:p14="http://schemas.microsoft.com/office/powerpoint/2010/main" val="36857264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199" y="423005"/>
            <a:ext cx="7289321" cy="457200"/>
          </a:xfrm>
        </p:spPr>
        <p:txBody>
          <a:bodyPr>
            <a:normAutofit fontScale="90000"/>
          </a:bodyPr>
          <a:lstStyle/>
          <a:p>
            <a:r>
              <a:rPr lang="en-US" sz="4400" b="0" dirty="0" smtClean="0"/>
              <a:t>Verizon’s AWS Services</a:t>
            </a:r>
            <a:r>
              <a:rPr lang="en-US" dirty="0"/>
              <a:t/>
            </a:r>
            <a:br>
              <a:rPr lang="en-US" dirty="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6" name="Content Placeholder 5"/>
          <p:cNvSpPr>
            <a:spLocks noGrp="1"/>
          </p:cNvSpPr>
          <p:nvPr>
            <p:ph idx="1"/>
          </p:nvPr>
        </p:nvSpPr>
        <p:spPr>
          <a:xfrm>
            <a:off x="457200" y="1371600"/>
            <a:ext cx="8307238" cy="4800600"/>
          </a:xfrm>
        </p:spPr>
        <p:txBody>
          <a:bodyPr>
            <a:normAutofit/>
          </a:bodyPr>
          <a:lstStyle/>
          <a:p>
            <a:pPr>
              <a:spcBef>
                <a:spcPts val="1500"/>
              </a:spcBef>
            </a:pPr>
            <a:r>
              <a:rPr lang="en-US" sz="1200" b="0" dirty="0" smtClean="0">
                <a:latin typeface="Verdana" panose="020B0604030504040204" pitchFamily="34" charset="0"/>
                <a:ea typeface="Verdana" panose="020B0604030504040204" pitchFamily="34" charset="0"/>
                <a:cs typeface="Verdana" panose="020B0604030504040204" pitchFamily="34" charset="0"/>
              </a:rPr>
              <a:t>More Information:</a:t>
            </a:r>
          </a:p>
          <a:p>
            <a:pPr>
              <a:spcBef>
                <a:spcPts val="1500"/>
              </a:spcBef>
            </a:pPr>
            <a:r>
              <a:rPr lang="en-US" sz="1200" b="0" dirty="0" smtClean="0">
                <a:latin typeface="Verdana" panose="020B0604030504040204" pitchFamily="34" charset="0"/>
                <a:ea typeface="Verdana" panose="020B0604030504040204" pitchFamily="34" charset="0"/>
                <a:cs typeface="Verdana" panose="020B0604030504040204" pitchFamily="34" charset="0"/>
                <a:hlinkClick r:id="rId3"/>
              </a:rPr>
              <a:t>https</a:t>
            </a:r>
            <a:r>
              <a:rPr lang="en-US" sz="1200" b="0" dirty="0">
                <a:latin typeface="Verdana" panose="020B0604030504040204" pitchFamily="34" charset="0"/>
                <a:ea typeface="Verdana" panose="020B0604030504040204" pitchFamily="34" charset="0"/>
                <a:cs typeface="Verdana" panose="020B0604030504040204" pitchFamily="34" charset="0"/>
                <a:hlinkClick r:id="rId3"/>
              </a:rPr>
              <a:t>://</a:t>
            </a:r>
            <a:r>
              <a:rPr lang="en-US" sz="1200" b="0" dirty="0" smtClean="0">
                <a:latin typeface="Verdana" panose="020B0604030504040204" pitchFamily="34" charset="0"/>
                <a:ea typeface="Verdana" panose="020B0604030504040204" pitchFamily="34" charset="0"/>
                <a:cs typeface="Verdana" panose="020B0604030504040204" pitchFamily="34" charset="0"/>
                <a:hlinkClick r:id="rId3"/>
              </a:rPr>
              <a:t>oneconfluence.verizon.com/display/CLOUD/AWS+Services+Usage+Policy</a:t>
            </a:r>
            <a:endParaRPr lang="en-US" sz="1200" b="0" dirty="0" smtClean="0">
              <a:latin typeface="Verdana" panose="020B0604030504040204" pitchFamily="34" charset="0"/>
              <a:ea typeface="Verdana" panose="020B0604030504040204" pitchFamily="34" charset="0"/>
              <a:cs typeface="Verdana" panose="020B0604030504040204" pitchFamily="34" charset="0"/>
            </a:endParaRPr>
          </a:p>
          <a:p>
            <a:pPr>
              <a:spcBef>
                <a:spcPts val="1500"/>
              </a:spcBef>
            </a:pPr>
            <a:endParaRPr lang="en-US" sz="1200" b="0" dirty="0" smtClean="0">
              <a:latin typeface="Verdana" panose="020B0604030504040204" pitchFamily="34" charset="0"/>
              <a:ea typeface="Verdana" panose="020B0604030504040204" pitchFamily="34" charset="0"/>
              <a:cs typeface="Verdana" panose="020B0604030504040204" pitchFamily="34" charset="0"/>
            </a:endParaRPr>
          </a:p>
          <a:p>
            <a:pPr>
              <a:spcBef>
                <a:spcPts val="1500"/>
              </a:spcBef>
            </a:pPr>
            <a:endParaRPr lang="en-US" b="0" dirty="0" smtClean="0"/>
          </a:p>
          <a:p>
            <a:pPr lvl="1"/>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34</a:t>
            </a:fld>
            <a:endParaRPr lang="en-US"/>
          </a:p>
        </p:txBody>
      </p:sp>
    </p:spTree>
    <p:extLst>
      <p:ext uri="{BB962C8B-B14F-4D97-AF65-F5344CB8AC3E}">
        <p14:creationId xmlns:p14="http://schemas.microsoft.com/office/powerpoint/2010/main" val="172230977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0" dirty="0" smtClean="0"/>
              <a:t>Verizon’s AWS Account Model</a:t>
            </a:r>
            <a:endParaRPr lang="en-US" sz="4000" b="0"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35</a:t>
            </a:fld>
            <a:endParaRPr lang="en-US"/>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8046" y="1115761"/>
            <a:ext cx="5367373" cy="5168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62362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23005"/>
            <a:ext cx="7901796" cy="457200"/>
          </a:xfrm>
        </p:spPr>
        <p:txBody>
          <a:bodyPr>
            <a:noAutofit/>
          </a:bodyPr>
          <a:lstStyle/>
          <a:p>
            <a:r>
              <a:rPr lang="en-US" sz="4000" b="0" dirty="0" smtClean="0"/>
              <a:t>Verizon’s </a:t>
            </a:r>
            <a:r>
              <a:rPr lang="en-US" sz="4000" b="0" dirty="0"/>
              <a:t>AWS </a:t>
            </a:r>
            <a:r>
              <a:rPr lang="en-US" sz="4000" b="0" dirty="0" smtClean="0"/>
              <a:t>Account Model</a:t>
            </a:r>
            <a:endParaRPr lang="en-US" sz="4000" b="0" dirty="0"/>
          </a:p>
        </p:txBody>
      </p:sp>
      <p:sp>
        <p:nvSpPr>
          <p:cNvPr id="6" name="Content Placeholder 5"/>
          <p:cNvSpPr>
            <a:spLocks noGrp="1"/>
          </p:cNvSpPr>
          <p:nvPr>
            <p:ph idx="1"/>
          </p:nvPr>
        </p:nvSpPr>
        <p:spPr>
          <a:xfrm>
            <a:off x="457200" y="1371600"/>
            <a:ext cx="8229600" cy="4800600"/>
          </a:xfrm>
        </p:spPr>
        <p:txBody>
          <a:bodyPr>
            <a:normAutofit/>
          </a:bodyPr>
          <a:lstStyle/>
          <a:p>
            <a:r>
              <a:rPr lang="en-US" b="0" dirty="0" smtClean="0"/>
              <a:t>More information:</a:t>
            </a:r>
          </a:p>
          <a:p>
            <a:pPr marL="573088" lvl="2" indent="-342900">
              <a:buFont typeface="+mj-lt"/>
              <a:buAutoNum type="arabicPeriod"/>
            </a:pPr>
            <a:r>
              <a:rPr lang="en-US" sz="1200" dirty="0">
                <a:latin typeface="Verdana" panose="020B0604030504040204" pitchFamily="34" charset="0"/>
                <a:ea typeface="Verdana" panose="020B0604030504040204" pitchFamily="34" charset="0"/>
                <a:cs typeface="Verdana" panose="020B0604030504040204" pitchFamily="34" charset="0"/>
                <a:hlinkClick r:id="rId2"/>
              </a:rPr>
              <a:t>https://</a:t>
            </a:r>
            <a:r>
              <a:rPr lang="en-US" sz="1200" dirty="0" smtClean="0">
                <a:latin typeface="Verdana" panose="020B0604030504040204" pitchFamily="34" charset="0"/>
                <a:ea typeface="Verdana" panose="020B0604030504040204" pitchFamily="34" charset="0"/>
                <a:cs typeface="Verdana" panose="020B0604030504040204" pitchFamily="34" charset="0"/>
                <a:hlinkClick r:id="rId2"/>
              </a:rPr>
              <a:t>oneconfluence.verizon.com/display/CLOUD/AWS+Account+Listings</a:t>
            </a:r>
            <a:endParaRPr lang="en-US" sz="1200" dirty="0" smtClean="0">
              <a:latin typeface="Verdana" panose="020B0604030504040204" pitchFamily="34" charset="0"/>
              <a:ea typeface="Verdana" panose="020B0604030504040204" pitchFamily="34" charset="0"/>
              <a:cs typeface="Verdana" panose="020B0604030504040204" pitchFamily="34" charset="0"/>
            </a:endParaRPr>
          </a:p>
          <a:p>
            <a:pPr marL="573088" lvl="2" indent="-342900">
              <a:buFont typeface="+mj-lt"/>
              <a:buAutoNum type="arabicPeriod"/>
            </a:pPr>
            <a:r>
              <a:rPr lang="en-US" sz="1200" dirty="0">
                <a:latin typeface="Verdana" panose="020B0604030504040204" pitchFamily="34" charset="0"/>
                <a:ea typeface="Verdana" panose="020B0604030504040204" pitchFamily="34" charset="0"/>
                <a:cs typeface="Verdana" panose="020B0604030504040204" pitchFamily="34" charset="0"/>
                <a:hlinkClick r:id="rId3"/>
              </a:rPr>
              <a:t>https://</a:t>
            </a:r>
            <a:r>
              <a:rPr lang="en-US" sz="1200" dirty="0" smtClean="0">
                <a:latin typeface="Verdana" panose="020B0604030504040204" pitchFamily="34" charset="0"/>
                <a:ea typeface="Verdana" panose="020B0604030504040204" pitchFamily="34" charset="0"/>
                <a:cs typeface="Verdana" panose="020B0604030504040204" pitchFamily="34" charset="0"/>
                <a:hlinkClick r:id="rId3"/>
              </a:rPr>
              <a:t>oneconfluence.verizon.com/display/CLOUD/AWS+Account+Segmentation+Strategy</a:t>
            </a:r>
            <a:endParaRPr lang="en-US" sz="12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12D0507-9F86-7A45-BE8E-43760B9F92AA}" type="slidenum">
              <a:rPr lang="en-US" smtClean="0"/>
              <a:pPr/>
              <a:t>36</a:t>
            </a:fld>
            <a:endParaRPr lang="en-US"/>
          </a:p>
        </p:txBody>
      </p:sp>
    </p:spTree>
    <p:extLst>
      <p:ext uri="{BB962C8B-B14F-4D97-AF65-F5344CB8AC3E}">
        <p14:creationId xmlns:p14="http://schemas.microsoft.com/office/powerpoint/2010/main" val="90768536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0" dirty="0" smtClean="0"/>
              <a:t>Verizon’s Access Roles:</a:t>
            </a:r>
            <a:r>
              <a:rPr lang="en-US" dirty="0"/>
              <a:t/>
            </a:r>
            <a:br>
              <a:rPr lang="en-US" dirty="0"/>
            </a:br>
            <a:r>
              <a:rPr lang="en-US" dirty="0"/>
              <a:t/>
            </a:r>
            <a:br>
              <a:rPr lang="en-US" dirty="0"/>
            </a:br>
            <a:endParaRPr lang="en-US" dirty="0"/>
          </a:p>
        </p:txBody>
      </p:sp>
      <p:sp>
        <p:nvSpPr>
          <p:cNvPr id="6" name="Content Placeholder 5"/>
          <p:cNvSpPr>
            <a:spLocks noGrp="1"/>
          </p:cNvSpPr>
          <p:nvPr>
            <p:ph idx="1"/>
          </p:nvPr>
        </p:nvSpPr>
        <p:spPr>
          <a:xfrm>
            <a:off x="457200" y="1155939"/>
            <a:ext cx="7086600" cy="4800600"/>
          </a:xfrm>
        </p:spPr>
        <p:txBody>
          <a:bodyPr/>
          <a:lstStyle/>
          <a:p>
            <a:r>
              <a:rPr lang="en-US" dirty="0"/>
              <a:t>Onshore </a:t>
            </a:r>
            <a:endParaRPr lang="en-US" dirty="0" smtClean="0"/>
          </a:p>
          <a:p>
            <a:pPr marL="285750" indent="-285750">
              <a:spcBef>
                <a:spcPts val="1500"/>
              </a:spcBef>
              <a:buFont typeface="Arial" panose="020B0604020202020204" pitchFamily="34" charset="0"/>
              <a:buChar char="•"/>
            </a:pPr>
            <a:r>
              <a:rPr lang="en-US" b="0" dirty="0"/>
              <a:t>Select this role if you are </a:t>
            </a:r>
            <a:r>
              <a:rPr lang="en-US" b="0" dirty="0" smtClean="0"/>
              <a:t>a US-based </a:t>
            </a:r>
            <a:r>
              <a:rPr lang="en-US" b="0" dirty="0"/>
              <a:t>Onshore </a:t>
            </a:r>
            <a:r>
              <a:rPr lang="en-US" b="0" dirty="0" smtClean="0"/>
              <a:t>Developer</a:t>
            </a:r>
          </a:p>
          <a:p>
            <a:pPr>
              <a:spcBef>
                <a:spcPts val="1500"/>
              </a:spcBef>
            </a:pPr>
            <a:endParaRPr lang="en-US" b="0" dirty="0" smtClean="0"/>
          </a:p>
          <a:p>
            <a:pPr>
              <a:spcBef>
                <a:spcPts val="1500"/>
              </a:spcBef>
            </a:pPr>
            <a:r>
              <a:rPr lang="en-US" dirty="0" smtClean="0"/>
              <a:t>Offshore </a:t>
            </a:r>
          </a:p>
          <a:p>
            <a:pPr marL="285750" indent="-285750">
              <a:spcBef>
                <a:spcPts val="1500"/>
              </a:spcBef>
              <a:buFont typeface="Arial" panose="020B0604020202020204" pitchFamily="34" charset="0"/>
              <a:buChar char="•"/>
            </a:pPr>
            <a:r>
              <a:rPr lang="en-US" b="0" dirty="0"/>
              <a:t>Select this role if you are </a:t>
            </a:r>
            <a:r>
              <a:rPr lang="en-US" b="0" dirty="0" smtClean="0"/>
              <a:t>an </a:t>
            </a:r>
            <a:r>
              <a:rPr lang="en-US" b="0" dirty="0"/>
              <a:t>Offshore </a:t>
            </a:r>
            <a:r>
              <a:rPr lang="en-US" b="0" dirty="0" smtClean="0"/>
              <a:t>Developer</a:t>
            </a:r>
          </a:p>
          <a:p>
            <a:pPr marL="285750" indent="-285750">
              <a:spcBef>
                <a:spcPts val="1500"/>
              </a:spcBef>
              <a:buFont typeface="Arial" panose="020B0604020202020204" pitchFamily="34" charset="0"/>
              <a:buChar char="•"/>
            </a:pPr>
            <a:endParaRPr lang="en-US" b="0" dirty="0" smtClean="0"/>
          </a:p>
          <a:p>
            <a:pPr>
              <a:spcBef>
                <a:spcPts val="1500"/>
              </a:spcBef>
            </a:pPr>
            <a:r>
              <a:rPr lang="en-US" dirty="0" smtClean="0"/>
              <a:t>Billing </a:t>
            </a:r>
          </a:p>
          <a:p>
            <a:pPr marL="285750" lvl="1" indent="-285750">
              <a:buFont typeface="Arial" panose="020B0604020202020204" pitchFamily="34" charset="0"/>
              <a:buChar char="•"/>
            </a:pPr>
            <a:r>
              <a:rPr lang="en-US" dirty="0"/>
              <a:t>Select this role if you are in </a:t>
            </a:r>
            <a:r>
              <a:rPr lang="en-US" dirty="0" smtClean="0"/>
              <a:t>Finance</a:t>
            </a:r>
          </a:p>
          <a:p>
            <a:pPr marL="285750" lvl="1" indent="-285750">
              <a:buFont typeface="Arial" panose="020B0604020202020204" pitchFamily="34" charset="0"/>
              <a:buChar char="•"/>
            </a:pPr>
            <a:endParaRPr lang="en-US" b="1" dirty="0" smtClean="0"/>
          </a:p>
          <a:p>
            <a:pPr lvl="1"/>
            <a:r>
              <a:rPr lang="en-US" b="1" dirty="0" smtClean="0"/>
              <a:t>Read Only</a:t>
            </a:r>
            <a:endParaRPr lang="en-US" b="1" dirty="0"/>
          </a:p>
          <a:p>
            <a:pPr marL="285750" lvl="1" indent="-285750">
              <a:buFont typeface="Arial" panose="020B0604020202020204" pitchFamily="34" charset="0"/>
              <a:buChar char="•"/>
            </a:pPr>
            <a:r>
              <a:rPr lang="en-US" dirty="0"/>
              <a:t>Select this role if you need </a:t>
            </a:r>
            <a:r>
              <a:rPr lang="en-US" dirty="0" smtClean="0"/>
              <a:t>read-only access</a:t>
            </a:r>
          </a:p>
          <a:p>
            <a:pPr lvl="1"/>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37</a:t>
            </a:fld>
            <a:endParaRPr lang="en-US"/>
          </a:p>
        </p:txBody>
      </p:sp>
    </p:spTree>
    <p:extLst>
      <p:ext uri="{BB962C8B-B14F-4D97-AF65-F5344CB8AC3E}">
        <p14:creationId xmlns:p14="http://schemas.microsoft.com/office/powerpoint/2010/main" val="32725326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199" y="423005"/>
            <a:ext cx="7289321" cy="457200"/>
          </a:xfrm>
        </p:spPr>
        <p:txBody>
          <a:bodyPr>
            <a:normAutofit fontScale="90000"/>
          </a:bodyPr>
          <a:lstStyle/>
          <a:p>
            <a:r>
              <a:rPr lang="en-US" sz="4400" b="0" dirty="0" smtClean="0"/>
              <a:t>How-to Request Console Access</a:t>
            </a:r>
            <a:r>
              <a:rPr lang="en-US" dirty="0"/>
              <a:t/>
            </a:r>
            <a:br>
              <a:rPr lang="en-US" dirty="0"/>
            </a:br>
            <a:r>
              <a:rPr lang="en-US" dirty="0"/>
              <a:t/>
            </a:r>
            <a:br>
              <a:rPr lang="en-US" dirty="0"/>
            </a:br>
            <a:endParaRPr lang="en-US" dirty="0"/>
          </a:p>
        </p:txBody>
      </p:sp>
      <p:sp>
        <p:nvSpPr>
          <p:cNvPr id="6" name="Content Placeholder 5"/>
          <p:cNvSpPr>
            <a:spLocks noGrp="1"/>
          </p:cNvSpPr>
          <p:nvPr>
            <p:ph idx="1"/>
          </p:nvPr>
        </p:nvSpPr>
        <p:spPr>
          <a:xfrm>
            <a:off x="457200" y="1371600"/>
            <a:ext cx="8307238" cy="4800600"/>
          </a:xfrm>
        </p:spPr>
        <p:txBody>
          <a:bodyPr>
            <a:normAutofit/>
          </a:bodyPr>
          <a:lstStyle/>
          <a:p>
            <a:pPr>
              <a:spcBef>
                <a:spcPts val="1500"/>
              </a:spcBef>
            </a:pPr>
            <a:r>
              <a:rPr lang="en-US" sz="1200" b="0" dirty="0" smtClean="0">
                <a:latin typeface="Verdana" panose="020B0604030504040204" pitchFamily="34" charset="0"/>
                <a:ea typeface="Verdana" panose="020B0604030504040204" pitchFamily="34" charset="0"/>
                <a:cs typeface="Verdana" panose="020B0604030504040204" pitchFamily="34" charset="0"/>
                <a:hlinkClick r:id="rId3"/>
              </a:rPr>
              <a:t>https</a:t>
            </a:r>
            <a:r>
              <a:rPr lang="en-US" sz="1200" b="0" dirty="0">
                <a:latin typeface="Verdana" panose="020B0604030504040204" pitchFamily="34" charset="0"/>
                <a:ea typeface="Verdana" panose="020B0604030504040204" pitchFamily="34" charset="0"/>
                <a:cs typeface="Verdana" panose="020B0604030504040204" pitchFamily="34" charset="0"/>
                <a:hlinkClick r:id="rId3"/>
              </a:rPr>
              <a:t>://oneconfluence.verizon.com/display/CLOUD/1.1</a:t>
            </a:r>
            <a:r>
              <a:rPr lang="en-US" sz="1200" b="0" dirty="0" smtClean="0">
                <a:latin typeface="Verdana" panose="020B0604030504040204" pitchFamily="34" charset="0"/>
                <a:ea typeface="Verdana" panose="020B0604030504040204" pitchFamily="34" charset="0"/>
                <a:cs typeface="Verdana" panose="020B0604030504040204" pitchFamily="34" charset="0"/>
                <a:hlinkClick r:id="rId3"/>
              </a:rPr>
              <a:t>+-+How+to+request+AWS+Console+Access</a:t>
            </a:r>
            <a:endParaRPr lang="en-US" sz="1200" b="0" dirty="0" smtClean="0">
              <a:latin typeface="Verdana" panose="020B0604030504040204" pitchFamily="34" charset="0"/>
              <a:ea typeface="Verdana" panose="020B0604030504040204" pitchFamily="34" charset="0"/>
              <a:cs typeface="Verdana" panose="020B0604030504040204" pitchFamily="34" charset="0"/>
            </a:endParaRPr>
          </a:p>
          <a:p>
            <a:pPr>
              <a:spcBef>
                <a:spcPts val="1500"/>
              </a:spcBef>
            </a:pPr>
            <a:endParaRPr lang="en-US" sz="1200" b="0" dirty="0" smtClean="0">
              <a:latin typeface="Verdana" panose="020B0604030504040204" pitchFamily="34" charset="0"/>
              <a:ea typeface="Verdana" panose="020B0604030504040204" pitchFamily="34" charset="0"/>
              <a:cs typeface="Verdana" panose="020B0604030504040204" pitchFamily="34" charset="0"/>
            </a:endParaRPr>
          </a:p>
          <a:p>
            <a:pPr>
              <a:spcBef>
                <a:spcPts val="1500"/>
              </a:spcBef>
            </a:pPr>
            <a:endParaRPr lang="en-US" b="0" dirty="0" smtClean="0"/>
          </a:p>
          <a:p>
            <a:pPr lvl="1"/>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38</a:t>
            </a:fld>
            <a:endParaRPr lang="en-US"/>
          </a:p>
        </p:txBody>
      </p:sp>
    </p:spTree>
    <p:extLst>
      <p:ext uri="{BB962C8B-B14F-4D97-AF65-F5344CB8AC3E}">
        <p14:creationId xmlns:p14="http://schemas.microsoft.com/office/powerpoint/2010/main" val="69511312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000" b="0" dirty="0" smtClean="0"/>
              <a:t>How-to Login to AWS Console</a:t>
            </a:r>
            <a:endParaRPr lang="en-US" sz="4000" b="0" dirty="0"/>
          </a:p>
        </p:txBody>
      </p:sp>
      <p:sp>
        <p:nvSpPr>
          <p:cNvPr id="6" name="Content Placeholder 5"/>
          <p:cNvSpPr>
            <a:spLocks noGrp="1"/>
          </p:cNvSpPr>
          <p:nvPr>
            <p:ph idx="1"/>
          </p:nvPr>
        </p:nvSpPr>
        <p:spPr>
          <a:xfrm>
            <a:off x="457199" y="1371600"/>
            <a:ext cx="8410755" cy="4800600"/>
          </a:xfrm>
        </p:spPr>
        <p:txBody>
          <a:bodyPr>
            <a:normAutofit/>
          </a:bodyPr>
          <a:lstStyle/>
          <a:p>
            <a:pPr>
              <a:spcBef>
                <a:spcPts val="1500"/>
              </a:spcBef>
            </a:pPr>
            <a:r>
              <a:rPr lang="en-US" b="0" dirty="0"/>
              <a:t>The AWS </a:t>
            </a:r>
            <a:r>
              <a:rPr lang="en-US" b="0" dirty="0" smtClean="0"/>
              <a:t>Console </a:t>
            </a:r>
            <a:r>
              <a:rPr lang="en-US" b="0" dirty="0"/>
              <a:t>is a web application </a:t>
            </a:r>
            <a:r>
              <a:rPr lang="en-US" b="0" dirty="0" smtClean="0"/>
              <a:t>used for managing AWS resources.</a:t>
            </a:r>
          </a:p>
          <a:p>
            <a:pPr>
              <a:spcBef>
                <a:spcPts val="1500"/>
              </a:spcBef>
            </a:pPr>
            <a:r>
              <a:rPr lang="en-US" b="0" dirty="0" smtClean="0"/>
              <a:t>For example, you can use the Console to:</a:t>
            </a:r>
            <a:endParaRPr lang="en-US" b="0" dirty="0"/>
          </a:p>
          <a:p>
            <a:pPr marL="515938" lvl="2" indent="-285750">
              <a:spcBef>
                <a:spcPts val="1500"/>
              </a:spcBef>
              <a:buFont typeface="Arial" panose="020B0604020202020204" pitchFamily="34" charset="0"/>
              <a:buChar char="•"/>
            </a:pPr>
            <a:r>
              <a:rPr lang="en-US" dirty="0"/>
              <a:t>Manage files in an S3 bucket</a:t>
            </a:r>
          </a:p>
          <a:p>
            <a:pPr marL="515938" lvl="2" indent="-285750">
              <a:spcBef>
                <a:spcPts val="1500"/>
              </a:spcBef>
              <a:buFont typeface="Arial" panose="020B0604020202020204" pitchFamily="34" charset="0"/>
              <a:buChar char="•"/>
            </a:pPr>
            <a:r>
              <a:rPr lang="en-US" dirty="0" smtClean="0"/>
              <a:t>Start </a:t>
            </a:r>
            <a:r>
              <a:rPr lang="en-US" dirty="0"/>
              <a:t>and </a:t>
            </a:r>
            <a:r>
              <a:rPr lang="en-US" dirty="0" smtClean="0"/>
              <a:t>Stop </a:t>
            </a:r>
            <a:r>
              <a:rPr lang="en-US" dirty="0"/>
              <a:t>EC2 instances</a:t>
            </a:r>
          </a:p>
          <a:p>
            <a:pPr marL="515938" lvl="2" indent="-285750">
              <a:spcBef>
                <a:spcPts val="1500"/>
              </a:spcBef>
              <a:buFont typeface="Arial" panose="020B0604020202020204" pitchFamily="34" charset="0"/>
              <a:buChar char="•"/>
            </a:pPr>
            <a:r>
              <a:rPr lang="en-US" dirty="0" smtClean="0"/>
              <a:t>View </a:t>
            </a:r>
            <a:r>
              <a:rPr lang="en-US" dirty="0"/>
              <a:t>CloudWatch </a:t>
            </a:r>
            <a:r>
              <a:rPr lang="en-US" dirty="0" smtClean="0"/>
              <a:t>logs</a:t>
            </a:r>
            <a:endParaRPr lang="en-US" dirty="0"/>
          </a:p>
          <a:p>
            <a:endParaRPr lang="en-US" b="0" dirty="0" smtClean="0"/>
          </a:p>
          <a:p>
            <a:r>
              <a:rPr lang="en-US" b="0" dirty="0" smtClean="0"/>
              <a:t>URL for Onshore Users:</a:t>
            </a:r>
            <a:endParaRPr lang="en-US" b="0" dirty="0"/>
          </a:p>
          <a:p>
            <a:r>
              <a:rPr lang="en-US" sz="1200" b="0" dirty="0">
                <a:latin typeface="Verdana" panose="020B0604030504040204" pitchFamily="34" charset="0"/>
                <a:ea typeface="Verdana" panose="020B0604030504040204" pitchFamily="34" charset="0"/>
                <a:cs typeface="Verdana" panose="020B0604030504040204" pitchFamily="34" charset="0"/>
                <a:hlinkClick r:id="rId3"/>
              </a:rPr>
              <a:t>https://federation.verizon.com/aws/console.jsp</a:t>
            </a:r>
            <a:r>
              <a:rPr lang="en-US" sz="1200" b="0" dirty="0">
                <a:latin typeface="Verdana" panose="020B0604030504040204" pitchFamily="34" charset="0"/>
                <a:ea typeface="Verdana" panose="020B0604030504040204" pitchFamily="34" charset="0"/>
                <a:cs typeface="Verdana" panose="020B0604030504040204" pitchFamily="34" charset="0"/>
              </a:rPr>
              <a:t> </a:t>
            </a:r>
          </a:p>
          <a:p>
            <a:r>
              <a:rPr lang="en-US" b="0" dirty="0" smtClean="0"/>
              <a:t>URL for VDSI Users:</a:t>
            </a:r>
            <a:endParaRPr lang="en-US" b="0" dirty="0"/>
          </a:p>
          <a:p>
            <a:r>
              <a:rPr lang="en-US" sz="1200" b="0" dirty="0">
                <a:latin typeface="Verdana" panose="020B0604030504040204" pitchFamily="34" charset="0"/>
                <a:ea typeface="Verdana" panose="020B0604030504040204" pitchFamily="34" charset="0"/>
                <a:cs typeface="Verdana" panose="020B0604030504040204" pitchFamily="34" charset="0"/>
                <a:hlinkClick r:id="rId4"/>
              </a:rPr>
              <a:t>https://federationfdc.verizon.com/affwebservices/public/saml2sso?SPID=urn:amazon:webservices</a:t>
            </a:r>
            <a:endParaRPr lang="en-US" sz="1200" b="0" dirty="0">
              <a:latin typeface="Verdana" panose="020B0604030504040204" pitchFamily="34" charset="0"/>
              <a:ea typeface="Verdana" panose="020B0604030504040204" pitchFamily="34" charset="0"/>
              <a:cs typeface="Verdana" panose="020B0604030504040204" pitchFamily="34" charset="0"/>
            </a:endParaRPr>
          </a:p>
          <a:p>
            <a:pPr>
              <a:spcBef>
                <a:spcPts val="1500"/>
              </a:spcBef>
            </a:pPr>
            <a:r>
              <a:rPr lang="en-US" b="0" dirty="0" smtClean="0"/>
              <a:t>More information:</a:t>
            </a:r>
          </a:p>
          <a:p>
            <a:pPr>
              <a:spcBef>
                <a:spcPts val="1500"/>
              </a:spcBef>
            </a:pPr>
            <a:r>
              <a:rPr lang="en-US" sz="1200" b="0" dirty="0">
                <a:latin typeface="Verdana" panose="020B0604030504040204" pitchFamily="34" charset="0"/>
                <a:ea typeface="Verdana" panose="020B0604030504040204" pitchFamily="34" charset="0"/>
                <a:cs typeface="Verdana" panose="020B0604030504040204" pitchFamily="34" charset="0"/>
                <a:hlinkClick r:id="rId5"/>
              </a:rPr>
              <a:t>https://oneconfluence.verizon.com/display/CLOUD/1.0+-+</a:t>
            </a:r>
            <a:r>
              <a:rPr lang="en-US" sz="1200" b="0" dirty="0" smtClean="0">
                <a:latin typeface="Verdana" panose="020B0604030504040204" pitchFamily="34" charset="0"/>
                <a:ea typeface="Verdana" panose="020B0604030504040204" pitchFamily="34" charset="0"/>
                <a:cs typeface="Verdana" panose="020B0604030504040204" pitchFamily="34" charset="0"/>
                <a:hlinkClick r:id="rId5"/>
              </a:rPr>
              <a:t>AWS+Console+Overview</a:t>
            </a:r>
            <a:endParaRPr lang="en-US" sz="1200" b="0" dirty="0" smtClean="0">
              <a:latin typeface="Verdana" panose="020B0604030504040204" pitchFamily="34" charset="0"/>
              <a:ea typeface="Verdana" panose="020B0604030504040204" pitchFamily="34" charset="0"/>
              <a:cs typeface="Verdana" panose="020B0604030504040204" pitchFamily="34" charset="0"/>
            </a:endParaRPr>
          </a:p>
          <a:p>
            <a:pPr>
              <a:spcBef>
                <a:spcPts val="1500"/>
              </a:spcBef>
            </a:pPr>
            <a:endParaRPr lang="en-US" b="0" dirty="0" smtClean="0"/>
          </a:p>
          <a:p>
            <a:pPr lvl="1"/>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39</a:t>
            </a:fld>
            <a:endParaRPr lang="en-US"/>
          </a:p>
        </p:txBody>
      </p:sp>
    </p:spTree>
    <p:extLst>
      <p:ext uri="{BB962C8B-B14F-4D97-AF65-F5344CB8AC3E}">
        <p14:creationId xmlns:p14="http://schemas.microsoft.com/office/powerpoint/2010/main" val="1400195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423000"/>
            <a:ext cx="8229600" cy="457200"/>
          </a:xfrm>
          <a:prstGeom prst="rect">
            <a:avLst/>
          </a:prstGeom>
        </p:spPr>
        <p:txBody>
          <a:bodyPr wrap="square" lIns="91425" tIns="91425" rIns="91425" bIns="91425" anchor="t" anchorCtr="0">
            <a:noAutofit/>
          </a:bodyPr>
          <a:lstStyle/>
          <a:p>
            <a:pPr marL="0" marR="0" lvl="0" indent="-69850" algn="l" rtl="0">
              <a:lnSpc>
                <a:spcPct val="90000"/>
              </a:lnSpc>
              <a:spcBef>
                <a:spcPts val="0"/>
              </a:spcBef>
              <a:spcAft>
                <a:spcPts val="0"/>
              </a:spcAft>
              <a:buClr>
                <a:srgbClr val="000000"/>
              </a:buClr>
              <a:buSzPct val="42307"/>
              <a:buFont typeface="Arial"/>
              <a:buNone/>
            </a:pPr>
            <a:r>
              <a:rPr lang="en-US"/>
              <a:t>Signing</a:t>
            </a:r>
            <a:r>
              <a:rPr lang="en-US" sz="2400">
                <a:solidFill>
                  <a:srgbClr val="C00000"/>
                </a:solidFill>
              </a:rPr>
              <a:t> Up</a:t>
            </a:r>
          </a:p>
        </p:txBody>
      </p:sp>
      <p:sp>
        <p:nvSpPr>
          <p:cNvPr id="235" name="Shape 235"/>
          <p:cNvSpPr txBox="1">
            <a:spLocks noGrp="1"/>
          </p:cNvSpPr>
          <p:nvPr>
            <p:ph type="sldNum" idx="12"/>
          </p:nvPr>
        </p:nvSpPr>
        <p:spPr>
          <a:xfrm>
            <a:off x="8458200" y="6419087"/>
            <a:ext cx="228600" cy="228600"/>
          </a:xfrm>
          <a:prstGeom prst="rect">
            <a:avLst/>
          </a:prstGeom>
        </p:spPr>
        <p:txBody>
          <a:bodyPr wrap="square" lIns="0" tIns="0" rIns="0" bIns="0" anchor="b" anchorCtr="0">
            <a:noAutofit/>
          </a:bodyPr>
          <a:lstStyle/>
          <a:p>
            <a:pPr>
              <a:buClr>
                <a:srgbClr val="000000"/>
              </a:buClr>
              <a:buSzPct val="25000"/>
              <a:buFont typeface="Arial"/>
              <a:buNone/>
            </a:pPr>
            <a:fld id="{00000000-1234-1234-1234-123412341234}" type="slidenum">
              <a:rPr lang="en-US"/>
              <a:pPr>
                <a:buClr>
                  <a:srgbClr val="000000"/>
                </a:buClr>
                <a:buSzPct val="25000"/>
                <a:buFont typeface="Arial"/>
                <a:buNone/>
              </a:pPr>
              <a:t>4</a:t>
            </a:fld>
            <a:endParaRPr lang="en-US"/>
          </a:p>
        </p:txBody>
      </p:sp>
      <p:pic>
        <p:nvPicPr>
          <p:cNvPr id="236" name="Shape 236"/>
          <p:cNvPicPr preferRelativeResize="0"/>
          <p:nvPr/>
        </p:nvPicPr>
        <p:blipFill>
          <a:blip r:embed="rId3">
            <a:alphaModFix/>
          </a:blip>
          <a:stretch>
            <a:fillRect/>
          </a:stretch>
        </p:blipFill>
        <p:spPr>
          <a:xfrm>
            <a:off x="602776" y="1074150"/>
            <a:ext cx="7855424" cy="5039533"/>
          </a:xfrm>
          <a:prstGeom prst="rect">
            <a:avLst/>
          </a:prstGeom>
          <a:noFill/>
          <a:ln>
            <a:noFill/>
          </a:ln>
        </p:spPr>
      </p:pic>
      <p:sp>
        <p:nvSpPr>
          <p:cNvPr id="237" name="Shape 237"/>
          <p:cNvSpPr txBox="1"/>
          <p:nvPr/>
        </p:nvSpPr>
        <p:spPr>
          <a:xfrm>
            <a:off x="2544900" y="401700"/>
            <a:ext cx="5913300" cy="630900"/>
          </a:xfrm>
          <a:prstGeom prst="rect">
            <a:avLst/>
          </a:prstGeom>
          <a:noFill/>
          <a:ln>
            <a:noFill/>
          </a:ln>
        </p:spPr>
        <p:txBody>
          <a:bodyPr wrap="square" lIns="91425" tIns="91425" rIns="91425" bIns="91425" anchor="ctr" anchorCtr="0">
            <a:noAutofit/>
          </a:bodyPr>
          <a:lstStyle/>
          <a:p>
            <a:pPr defTabSz="914400">
              <a:lnSpc>
                <a:spcPct val="90000"/>
              </a:lnSpc>
            </a:pPr>
            <a:r>
              <a:rPr lang="en-US" sz="1400" b="1" u="sng" kern="0">
                <a:solidFill>
                  <a:srgbClr val="0066CC"/>
                </a:solidFill>
                <a:latin typeface="Arial"/>
                <a:ea typeface="Arial"/>
                <a:cs typeface="Arial"/>
                <a:sym typeface="Arial"/>
                <a:hlinkClick r:id="rId4"/>
              </a:rPr>
              <a:t>https://oneconfluence.verizon.com/display/CloudTrainVZ/Bootcamp+Sign-up+Instructions</a:t>
            </a:r>
          </a:p>
        </p:txBody>
      </p:sp>
      <p:pic>
        <p:nvPicPr>
          <p:cNvPr id="238" name="Shape 238"/>
          <p:cNvPicPr preferRelativeResize="0"/>
          <p:nvPr/>
        </p:nvPicPr>
        <p:blipFill>
          <a:blip r:embed="rId5">
            <a:alphaModFix/>
          </a:blip>
          <a:stretch>
            <a:fillRect/>
          </a:stretch>
        </p:blipFill>
        <p:spPr>
          <a:xfrm>
            <a:off x="5304452" y="3212327"/>
            <a:ext cx="3674300" cy="1741650"/>
          </a:xfrm>
          <a:prstGeom prst="rect">
            <a:avLst/>
          </a:prstGeom>
          <a:noFill/>
          <a:ln w="38100" cap="flat" cmpd="sng">
            <a:solidFill>
              <a:srgbClr val="FF0000"/>
            </a:solidFill>
            <a:prstDash val="solid"/>
            <a:round/>
            <a:headEnd type="none" w="med" len="med"/>
            <a:tailEnd type="none" w="med" len="med"/>
          </a:ln>
        </p:spPr>
      </p:pic>
      <p:cxnSp>
        <p:nvCxnSpPr>
          <p:cNvPr id="239" name="Shape 239"/>
          <p:cNvCxnSpPr/>
          <p:nvPr/>
        </p:nvCxnSpPr>
        <p:spPr>
          <a:xfrm rot="10800000" flipH="1">
            <a:off x="4742750" y="4693250"/>
            <a:ext cx="396600" cy="231300"/>
          </a:xfrm>
          <a:prstGeom prst="straightConnector1">
            <a:avLst/>
          </a:prstGeom>
          <a:noFill/>
          <a:ln w="28575" cap="flat" cmpd="sng">
            <a:solidFill>
              <a:srgbClr val="FF0000"/>
            </a:solidFill>
            <a:prstDash val="solid"/>
            <a:round/>
            <a:headEnd type="none" w="lg" len="lg"/>
            <a:tailEnd type="triangle" w="lg" len="lg"/>
          </a:ln>
        </p:spPr>
      </p:cxnSp>
    </p:spTree>
    <p:extLst>
      <p:ext uri="{BB962C8B-B14F-4D97-AF65-F5344CB8AC3E}">
        <p14:creationId xmlns:p14="http://schemas.microsoft.com/office/powerpoint/2010/main" val="3718937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199" y="423005"/>
            <a:ext cx="7289321" cy="457200"/>
          </a:xfrm>
        </p:spPr>
        <p:txBody>
          <a:bodyPr>
            <a:normAutofit fontScale="90000"/>
          </a:bodyPr>
          <a:lstStyle/>
          <a:p>
            <a:r>
              <a:rPr lang="en-US" sz="4400" b="0" dirty="0" smtClean="0"/>
              <a:t>CLI Access</a:t>
            </a:r>
            <a:r>
              <a:rPr lang="en-US" dirty="0"/>
              <a:t/>
            </a:r>
            <a:br>
              <a:rPr lang="en-US" dirty="0"/>
            </a:br>
            <a:r>
              <a:rPr lang="en-US" dirty="0"/>
              <a:t/>
            </a:r>
            <a:br>
              <a:rPr lang="en-US" dirty="0"/>
            </a:br>
            <a:endParaRPr lang="en-US" dirty="0"/>
          </a:p>
        </p:txBody>
      </p:sp>
      <p:sp>
        <p:nvSpPr>
          <p:cNvPr id="6" name="Content Placeholder 5"/>
          <p:cNvSpPr>
            <a:spLocks noGrp="1"/>
          </p:cNvSpPr>
          <p:nvPr>
            <p:ph idx="1"/>
          </p:nvPr>
        </p:nvSpPr>
        <p:spPr>
          <a:xfrm>
            <a:off x="457200" y="1371600"/>
            <a:ext cx="8479766" cy="4800600"/>
          </a:xfrm>
        </p:spPr>
        <p:txBody>
          <a:bodyPr>
            <a:normAutofit/>
          </a:bodyPr>
          <a:lstStyle/>
          <a:p>
            <a:pPr>
              <a:spcBef>
                <a:spcPts val="1500"/>
              </a:spcBef>
            </a:pPr>
            <a:r>
              <a:rPr lang="en-US" dirty="0" smtClean="0"/>
              <a:t>Accessing </a:t>
            </a:r>
            <a:r>
              <a:rPr lang="en-US" dirty="0"/>
              <a:t>The AWS Command Line From A </a:t>
            </a:r>
            <a:r>
              <a:rPr lang="en-US" dirty="0" smtClean="0"/>
              <a:t>Desktop</a:t>
            </a:r>
          </a:p>
          <a:p>
            <a:pPr>
              <a:spcBef>
                <a:spcPts val="1500"/>
              </a:spcBef>
            </a:pPr>
            <a:r>
              <a:rPr lang="en-US" sz="1200" dirty="0">
                <a:hlinkClick r:id="rId3"/>
              </a:rPr>
              <a:t>https://oneconfluence.verizon.com/display/CLOUD/Accessing+The+AWS+Command+Line+From+A+Desktop?src=</a:t>
            </a:r>
            <a:r>
              <a:rPr lang="en-US" sz="1200" dirty="0" smtClean="0">
                <a:hlinkClick r:id="rId3"/>
              </a:rPr>
              <a:t>contextnavpagetreemode</a:t>
            </a:r>
            <a:r>
              <a:rPr lang="en-US" sz="1200" dirty="0" smtClean="0"/>
              <a:t> </a:t>
            </a:r>
            <a:endParaRPr lang="en-US" sz="1200" dirty="0"/>
          </a:p>
          <a:p>
            <a:pPr>
              <a:spcBef>
                <a:spcPts val="1500"/>
              </a:spcBef>
            </a:pPr>
            <a:r>
              <a:rPr lang="en-US" dirty="0"/>
              <a:t>Enable AWS CLI in EC2 Instances with IAM </a:t>
            </a:r>
            <a:r>
              <a:rPr lang="en-US" dirty="0" smtClean="0"/>
              <a:t>Roles</a:t>
            </a:r>
          </a:p>
          <a:p>
            <a:pPr>
              <a:spcBef>
                <a:spcPts val="1500"/>
              </a:spcBef>
            </a:pPr>
            <a:r>
              <a:rPr lang="en-US" sz="1200" dirty="0">
                <a:hlinkClick r:id="rId4"/>
              </a:rPr>
              <a:t>https://oneconfluence.verizon.com/display/CLOUD/Enable+AWS+CLI+in+EC2+Instances+with+IAM+Roles?src=</a:t>
            </a:r>
            <a:r>
              <a:rPr lang="en-US" sz="1200" dirty="0" smtClean="0">
                <a:hlinkClick r:id="rId4"/>
              </a:rPr>
              <a:t>contextnavpagetreemode</a:t>
            </a:r>
            <a:r>
              <a:rPr lang="en-US" sz="1200" dirty="0" smtClean="0"/>
              <a:t> </a:t>
            </a:r>
            <a:endParaRPr lang="en-US" sz="1200" dirty="0"/>
          </a:p>
          <a:p>
            <a:pPr>
              <a:spcBef>
                <a:spcPts val="1500"/>
              </a:spcBef>
            </a:pPr>
            <a:r>
              <a:rPr lang="en-US" dirty="0"/>
              <a:t>Installing AWS CLI via Python in Windows Local </a:t>
            </a:r>
            <a:r>
              <a:rPr lang="en-US" dirty="0" smtClean="0"/>
              <a:t>Machine</a:t>
            </a:r>
          </a:p>
          <a:p>
            <a:pPr>
              <a:spcBef>
                <a:spcPts val="1500"/>
              </a:spcBef>
            </a:pPr>
            <a:r>
              <a:rPr lang="en-US" sz="1200" dirty="0">
                <a:hlinkClick r:id="rId5"/>
              </a:rPr>
              <a:t>https://oneconfluence.verizon.com/display/CLOUD/Installing+AWS+CLI+via+Python+in+Windows+Local+Machine?src=</a:t>
            </a:r>
            <a:r>
              <a:rPr lang="en-US" sz="1200" dirty="0" smtClean="0">
                <a:hlinkClick r:id="rId5"/>
              </a:rPr>
              <a:t>contextnavpagetreemode</a:t>
            </a:r>
            <a:r>
              <a:rPr lang="en-US" sz="1200" dirty="0" smtClean="0"/>
              <a:t> </a:t>
            </a:r>
            <a:endParaRPr lang="en-US" sz="1200" dirty="0"/>
          </a:p>
          <a:p>
            <a:pPr>
              <a:spcBef>
                <a:spcPts val="1500"/>
              </a:spcBef>
            </a:pPr>
            <a:r>
              <a:rPr lang="en-US" dirty="0"/>
              <a:t>Installing AWS CLI via Python on EC2 RHL </a:t>
            </a:r>
            <a:r>
              <a:rPr lang="en-US" dirty="0" smtClean="0"/>
              <a:t>Instance</a:t>
            </a:r>
          </a:p>
          <a:p>
            <a:pPr>
              <a:spcBef>
                <a:spcPts val="1500"/>
              </a:spcBef>
            </a:pPr>
            <a:r>
              <a:rPr lang="en-US" sz="1200" dirty="0">
                <a:hlinkClick r:id="rId6"/>
              </a:rPr>
              <a:t>https://oneconfluence.verizon.com/display/CLOUD/Installing+AWS+CLI+via+Python+on+EC2+RHL+Instance?src=</a:t>
            </a:r>
            <a:r>
              <a:rPr lang="en-US" sz="1200" dirty="0" smtClean="0">
                <a:hlinkClick r:id="rId6"/>
              </a:rPr>
              <a:t>contextnavpagetreemode</a:t>
            </a:r>
            <a:r>
              <a:rPr lang="en-US" sz="1200" dirty="0" smtClean="0"/>
              <a:t> </a:t>
            </a:r>
            <a:endParaRPr lang="en-US" sz="1200" dirty="0"/>
          </a:p>
          <a:p>
            <a:pPr>
              <a:spcBef>
                <a:spcPts val="1500"/>
              </a:spcBef>
            </a:pP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40</a:t>
            </a:fld>
            <a:endParaRPr lang="en-US"/>
          </a:p>
        </p:txBody>
      </p:sp>
    </p:spTree>
    <p:extLst>
      <p:ext uri="{BB962C8B-B14F-4D97-AF65-F5344CB8AC3E}">
        <p14:creationId xmlns:p14="http://schemas.microsoft.com/office/powerpoint/2010/main" val="373302138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64302" y="2103120"/>
            <a:ext cx="2442138" cy="2468880"/>
          </a:xfrm>
        </p:spPr>
        <p:txBody>
          <a:bodyPr/>
          <a:lstStyle/>
          <a:p>
            <a:pPr algn="ctr"/>
            <a:r>
              <a:rPr lang="en-US" dirty="0" smtClean="0"/>
              <a:t>AWS Console</a:t>
            </a:r>
            <a:br>
              <a:rPr lang="en-US" dirty="0" smtClean="0"/>
            </a:br>
            <a:r>
              <a:rPr lang="en-US" dirty="0" smtClean="0"/>
              <a:t>Demo</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41</a:t>
            </a:fld>
            <a:endParaRPr lang="en-US"/>
          </a:p>
        </p:txBody>
      </p:sp>
    </p:spTree>
    <p:extLst>
      <p:ext uri="{BB962C8B-B14F-4D97-AF65-F5344CB8AC3E}">
        <p14:creationId xmlns:p14="http://schemas.microsoft.com/office/powerpoint/2010/main" val="97601634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42522"/>
            <a:ext cx="8001000" cy="4480560"/>
          </a:xfrm>
        </p:spPr>
        <p:txBody>
          <a:bodyPr/>
          <a:lstStyle/>
          <a:p>
            <a:pPr lvl="1"/>
            <a:r>
              <a:rPr lang="en-US" dirty="0" smtClean="0"/>
              <a:t>The AWS CSAA Official Study Guide </a:t>
            </a:r>
            <a:r>
              <a:rPr lang="en-US" b="0" dirty="0" smtClean="0"/>
              <a:t>is available </a:t>
            </a:r>
            <a:r>
              <a:rPr lang="en-US" b="0" dirty="0"/>
              <a:t>on </a:t>
            </a:r>
            <a:r>
              <a:rPr lang="en-US" b="0" dirty="0" smtClean="0"/>
              <a:t>books24x7:</a:t>
            </a:r>
          </a:p>
          <a:p>
            <a:r>
              <a:rPr lang="en-US" sz="1200" b="0" u="sng" dirty="0" smtClean="0">
                <a:latin typeface="Verdana" panose="020B0604030504040204" pitchFamily="34" charset="0"/>
                <a:ea typeface="Verdana" panose="020B0604030504040204" pitchFamily="34" charset="0"/>
                <a:cs typeface="Verdana" panose="020B0604030504040204" pitchFamily="34" charset="0"/>
                <a:hlinkClick r:id="rId2"/>
              </a:rPr>
              <a:t>https</a:t>
            </a:r>
            <a:r>
              <a:rPr lang="en-US" sz="1200" b="0" u="sng" dirty="0">
                <a:latin typeface="Verdana" panose="020B0604030504040204" pitchFamily="34" charset="0"/>
                <a:ea typeface="Verdana" panose="020B0604030504040204" pitchFamily="34" charset="0"/>
                <a:cs typeface="Verdana" panose="020B0604030504040204" pitchFamily="34" charset="0"/>
                <a:hlinkClick r:id="rId2"/>
              </a:rPr>
              <a:t>://verizon.skillport.com/skillportfe/main.action?assetid=120248&amp;rowid=2</a:t>
            </a:r>
            <a:r>
              <a:rPr lang="en-US" sz="1200" b="0" dirty="0">
                <a:latin typeface="Verdana" panose="020B0604030504040204" pitchFamily="34" charset="0"/>
                <a:ea typeface="Verdana" panose="020B0604030504040204" pitchFamily="34" charset="0"/>
                <a:cs typeface="Verdana" panose="020B0604030504040204" pitchFamily="34" charset="0"/>
              </a:rPr>
              <a:t> </a:t>
            </a:r>
          </a:p>
          <a:p>
            <a:pPr lvl="1"/>
            <a:endParaRPr lang="en-US" dirty="0"/>
          </a:p>
          <a:p>
            <a:pPr lvl="1"/>
            <a:endParaRPr lang="en-US" dirty="0" smtClean="0"/>
          </a:p>
          <a:p>
            <a:pPr lvl="1"/>
            <a:endParaRPr lang="en-US" dirty="0"/>
          </a:p>
        </p:txBody>
      </p:sp>
      <p:sp>
        <p:nvSpPr>
          <p:cNvPr id="13" name="Slide Number Placeholder 12"/>
          <p:cNvSpPr>
            <a:spLocks noGrp="1"/>
          </p:cNvSpPr>
          <p:nvPr>
            <p:ph type="sldNum" sz="quarter" idx="12"/>
          </p:nvPr>
        </p:nvSpPr>
        <p:spPr>
          <a:xfrm>
            <a:off x="8458200" y="6419088"/>
            <a:ext cx="228600" cy="228600"/>
          </a:xfrm>
        </p:spPr>
        <p:txBody>
          <a:bodyPr/>
          <a:lstStyle/>
          <a:p>
            <a:fld id="{E12D0507-9F86-7A45-BE8E-43760B9F92AA}" type="slidenum">
              <a:rPr lang="en-US" smtClean="0"/>
              <a:pPr/>
              <a:t>42</a:t>
            </a:fld>
            <a:endParaRPr lang="en-US"/>
          </a:p>
        </p:txBody>
      </p:sp>
      <p:sp>
        <p:nvSpPr>
          <p:cNvPr id="2" name="Title 1"/>
          <p:cNvSpPr>
            <a:spLocks noGrp="1"/>
          </p:cNvSpPr>
          <p:nvPr>
            <p:ph type="title"/>
          </p:nvPr>
        </p:nvSpPr>
        <p:spPr>
          <a:xfrm>
            <a:off x="457200" y="423005"/>
            <a:ext cx="7086600" cy="635328"/>
          </a:xfrm>
        </p:spPr>
        <p:txBody>
          <a:bodyPr>
            <a:normAutofit/>
          </a:bodyPr>
          <a:lstStyle/>
          <a:p>
            <a:r>
              <a:rPr lang="en-US" sz="4000" b="0" dirty="0" smtClean="0"/>
              <a:t>AWS CSAA Study Guide</a:t>
            </a:r>
            <a:endParaRPr lang="en-US" sz="4000" b="0"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32" y="1903052"/>
            <a:ext cx="7417016" cy="2869462"/>
          </a:xfrm>
          <a:prstGeom prst="rect">
            <a:avLst/>
          </a:prstGeom>
        </p:spPr>
      </p:pic>
    </p:spTree>
    <p:extLst>
      <p:ext uri="{BB962C8B-B14F-4D97-AF65-F5344CB8AC3E}">
        <p14:creationId xmlns:p14="http://schemas.microsoft.com/office/powerpoint/2010/main" val="344798792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3666" y="3013477"/>
            <a:ext cx="2607733" cy="914400"/>
          </a:xfrm>
        </p:spPr>
        <p:txBody>
          <a:bodyPr>
            <a:normAutofit/>
          </a:bodyPr>
          <a:lstStyle/>
          <a:p>
            <a:r>
              <a:rPr lang="en-US" sz="4000" b="0" dirty="0" smtClean="0"/>
              <a:t>Questions?</a:t>
            </a:r>
            <a:endParaRPr lang="en-US" sz="4000" b="0"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43</a:t>
            </a:fld>
            <a:endParaRPr lang="en-US" dirty="0"/>
          </a:p>
        </p:txBody>
      </p:sp>
    </p:spTree>
    <p:extLst>
      <p:ext uri="{BB962C8B-B14F-4D97-AF65-F5344CB8AC3E}">
        <p14:creationId xmlns:p14="http://schemas.microsoft.com/office/powerpoint/2010/main" val="46774248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12D0507-9F86-7A45-BE8E-43760B9F92AA}" type="slidenum">
              <a:rPr lang="en-US" smtClean="0"/>
              <a:pPr/>
              <a:t>44</a:t>
            </a:fld>
            <a:endParaRPr lang="en-US" dirty="0"/>
          </a:p>
        </p:txBody>
      </p:sp>
    </p:spTree>
    <p:extLst>
      <p:ext uri="{BB962C8B-B14F-4D97-AF65-F5344CB8AC3E}">
        <p14:creationId xmlns:p14="http://schemas.microsoft.com/office/powerpoint/2010/main" val="14050182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423004"/>
            <a:ext cx="7086600" cy="457200"/>
          </a:xfrm>
          <a:prstGeom prst="rect">
            <a:avLst/>
          </a:prstGeom>
          <a:noFill/>
          <a:ln>
            <a:noFill/>
          </a:ln>
        </p:spPr>
        <p:txBody>
          <a:bodyPr wrap="square" lIns="0" tIns="0" rIns="0" bIns="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600" b="1" i="0" u="none" strike="noStrike" cap="none">
                <a:solidFill>
                  <a:schemeClr val="accent1"/>
                </a:solidFill>
                <a:latin typeface="Arial"/>
                <a:ea typeface="Arial"/>
                <a:cs typeface="Arial"/>
                <a:sym typeface="Arial"/>
              </a:rPr>
              <a:t>Exam Voucher for AWS Certification Track </a:t>
            </a:r>
          </a:p>
        </p:txBody>
      </p:sp>
      <p:sp>
        <p:nvSpPr>
          <p:cNvPr id="245" name="Shape 245"/>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5</a:t>
            </a:fld>
            <a:endParaRPr lang="en-US" sz="700" b="1"/>
          </a:p>
        </p:txBody>
      </p:sp>
      <p:pic>
        <p:nvPicPr>
          <p:cNvPr id="246" name="Shape 246"/>
          <p:cNvPicPr preferRelativeResize="0"/>
          <p:nvPr/>
        </p:nvPicPr>
        <p:blipFill rotWithShape="1">
          <a:blip r:embed="rId3">
            <a:alphaModFix/>
          </a:blip>
          <a:srcRect/>
          <a:stretch/>
        </p:blipFill>
        <p:spPr>
          <a:xfrm>
            <a:off x="308112" y="1643449"/>
            <a:ext cx="8490616" cy="4096871"/>
          </a:xfrm>
          <a:prstGeom prst="rect">
            <a:avLst/>
          </a:prstGeom>
          <a:noFill/>
          <a:ln>
            <a:noFill/>
          </a:ln>
        </p:spPr>
      </p:pic>
      <p:sp>
        <p:nvSpPr>
          <p:cNvPr id="247" name="Shape 247"/>
          <p:cNvSpPr txBox="1"/>
          <p:nvPr/>
        </p:nvSpPr>
        <p:spPr>
          <a:xfrm>
            <a:off x="242525" y="1034925"/>
            <a:ext cx="8676900" cy="369300"/>
          </a:xfrm>
          <a:prstGeom prst="rect">
            <a:avLst/>
          </a:prstGeom>
          <a:noFill/>
          <a:ln>
            <a:noFill/>
          </a:ln>
        </p:spPr>
        <p:txBody>
          <a:bodyPr wrap="square" lIns="91425" tIns="45700" rIns="91425" bIns="45700" anchor="t" anchorCtr="0">
            <a:noAutofit/>
          </a:bodyPr>
          <a:lstStyle/>
          <a:p>
            <a:pPr defTabSz="914400">
              <a:buClr>
                <a:srgbClr val="000000"/>
              </a:buClr>
              <a:buFont typeface="Arial"/>
              <a:buNone/>
            </a:pPr>
            <a:r>
              <a:rPr lang="en-US" sz="1400" b="1" kern="0">
                <a:solidFill>
                  <a:srgbClr val="000000"/>
                </a:solidFill>
                <a:latin typeface="Arial"/>
                <a:ea typeface="Arial"/>
                <a:cs typeface="Arial"/>
                <a:sym typeface="Arial"/>
              </a:rPr>
              <a:t>Test Voucher will cover Certified Solutions Architect Associate Exam (CSAA $150 ea.)</a:t>
            </a:r>
          </a:p>
        </p:txBody>
      </p:sp>
      <p:sp>
        <p:nvSpPr>
          <p:cNvPr id="248" name="Shape 248"/>
          <p:cNvSpPr/>
          <p:nvPr/>
        </p:nvSpPr>
        <p:spPr>
          <a:xfrm>
            <a:off x="308108" y="2847375"/>
            <a:ext cx="2010900" cy="1412100"/>
          </a:xfrm>
          <a:prstGeom prst="roundRect">
            <a:avLst>
              <a:gd name="adj" fmla="val 16667"/>
            </a:avLst>
          </a:prstGeom>
          <a:noFill/>
          <a:ln w="50800" cap="flat" cmpd="sng">
            <a:solidFill>
              <a:srgbClr val="C00000"/>
            </a:solidFill>
            <a:prstDash val="solid"/>
            <a:round/>
            <a:headEnd type="none" w="med" len="med"/>
            <a:tailEnd type="none" w="med" len="med"/>
          </a:ln>
        </p:spPr>
        <p:txBody>
          <a:bodyPr wrap="square" lIns="91425" tIns="45700" rIns="91425" bIns="45700" anchor="ctr" anchorCtr="0">
            <a:noAutofit/>
          </a:bodyPr>
          <a:lstStyle/>
          <a:p>
            <a:pPr algn="ctr" defTabSz="914400">
              <a:buClr>
                <a:srgbClr val="000000"/>
              </a:buClr>
              <a:buFont typeface="Arial"/>
              <a:buNone/>
            </a:pPr>
            <a:endParaRPr kern="0">
              <a:solidFill>
                <a:srgbClr val="FFFFFF"/>
              </a:solidFill>
              <a:latin typeface="Arial"/>
              <a:ea typeface="Arial"/>
              <a:cs typeface="Arial"/>
              <a:sym typeface="Arial"/>
            </a:endParaRPr>
          </a:p>
        </p:txBody>
      </p:sp>
      <p:sp>
        <p:nvSpPr>
          <p:cNvPr id="249" name="Shape 249"/>
          <p:cNvSpPr/>
          <p:nvPr/>
        </p:nvSpPr>
        <p:spPr>
          <a:xfrm>
            <a:off x="1609275" y="1458175"/>
            <a:ext cx="4134600" cy="596700"/>
          </a:xfrm>
          <a:prstGeom prst="wedgeRoundRectCallout">
            <a:avLst>
              <a:gd name="adj1" fmla="val -40419"/>
              <a:gd name="adj2" fmla="val 168259"/>
              <a:gd name="adj3" fmla="val 0"/>
            </a:avLst>
          </a:prstGeom>
          <a:solidFill>
            <a:srgbClr val="EFEFEF"/>
          </a:solid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defTabSz="914400"/>
            <a:r>
              <a:rPr lang="en-US" sz="1400" kern="0">
                <a:solidFill>
                  <a:srgbClr val="000000"/>
                </a:solidFill>
                <a:latin typeface="Arial"/>
                <a:ea typeface="Arial"/>
                <a:cs typeface="Arial"/>
                <a:sym typeface="Arial"/>
              </a:rPr>
              <a:t>Note: Certified Solutions Architect Certifications are sponsored by Verizon. All others are optional.</a:t>
            </a:r>
          </a:p>
        </p:txBody>
      </p:sp>
    </p:spTree>
    <p:extLst>
      <p:ext uri="{BB962C8B-B14F-4D97-AF65-F5344CB8AC3E}">
        <p14:creationId xmlns:p14="http://schemas.microsoft.com/office/powerpoint/2010/main" val="50075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57200" y="423004"/>
            <a:ext cx="7086600" cy="457200"/>
          </a:xfrm>
          <a:prstGeom prst="rect">
            <a:avLst/>
          </a:prstGeom>
        </p:spPr>
        <p:txBody>
          <a:bodyPr wrap="square" lIns="91425" tIns="91425" rIns="91425" bIns="91425" anchor="t" anchorCtr="0">
            <a:noAutofit/>
          </a:bodyPr>
          <a:lstStyle/>
          <a:p>
            <a:pPr lvl="0">
              <a:spcBef>
                <a:spcPts val="0"/>
              </a:spcBef>
              <a:buNone/>
            </a:pPr>
            <a:endParaRPr/>
          </a:p>
        </p:txBody>
      </p:sp>
      <p:sp>
        <p:nvSpPr>
          <p:cNvPr id="256" name="Shape 256"/>
          <p:cNvSpPr txBox="1">
            <a:spLocks noGrp="1"/>
          </p:cNvSpPr>
          <p:nvPr>
            <p:ph type="body" idx="1"/>
          </p:nvPr>
        </p:nvSpPr>
        <p:spPr>
          <a:xfrm>
            <a:off x="457200" y="1371600"/>
            <a:ext cx="7086600" cy="4800600"/>
          </a:xfrm>
          <a:prstGeom prst="rect">
            <a:avLst/>
          </a:prstGeom>
        </p:spPr>
        <p:txBody>
          <a:bodyPr wrap="square" lIns="91425" tIns="91425" rIns="91425" bIns="91425" anchor="t" anchorCtr="0">
            <a:noAutofit/>
          </a:bodyPr>
          <a:lstStyle/>
          <a:p>
            <a:pPr lvl="0">
              <a:spcBef>
                <a:spcPts val="0"/>
              </a:spcBef>
              <a:buNone/>
            </a:pPr>
            <a:endParaRPr/>
          </a:p>
        </p:txBody>
      </p:sp>
      <p:sp>
        <p:nvSpPr>
          <p:cNvPr id="257" name="Shape 257"/>
          <p:cNvSpPr txBox="1">
            <a:spLocks noGrp="1"/>
          </p:cNvSpPr>
          <p:nvPr>
            <p:ph type="sldNum" idx="12"/>
          </p:nvPr>
        </p:nvSpPr>
        <p:spPr>
          <a:xfrm>
            <a:off x="8458200" y="6419087"/>
            <a:ext cx="228600" cy="228600"/>
          </a:xfrm>
          <a:prstGeom prst="rect">
            <a:avLst/>
          </a:prstGeom>
        </p:spPr>
        <p:txBody>
          <a:bodyPr wrap="square" lIns="0" tIns="0" rIns="0" bIns="0" anchor="b" anchorCtr="0">
            <a:noAutofit/>
          </a:bodyPr>
          <a:lstStyle/>
          <a:p>
            <a:pPr>
              <a:buClr>
                <a:srgbClr val="000000"/>
              </a:buClr>
              <a:buSzPct val="25000"/>
              <a:buFont typeface="Arial"/>
              <a:buNone/>
            </a:pPr>
            <a:fld id="{00000000-1234-1234-1234-123412341234}" type="slidenum">
              <a:rPr lang="en-US"/>
              <a:pPr>
                <a:buClr>
                  <a:srgbClr val="000000"/>
                </a:buClr>
                <a:buSzPct val="25000"/>
                <a:buFont typeface="Arial"/>
                <a:buNone/>
              </a:pPr>
              <a:t>6</a:t>
            </a:fld>
            <a:endParaRPr lang="en-US"/>
          </a:p>
        </p:txBody>
      </p:sp>
      <p:pic>
        <p:nvPicPr>
          <p:cNvPr id="258" name="Shape 258"/>
          <p:cNvPicPr preferRelativeResize="0"/>
          <p:nvPr/>
        </p:nvPicPr>
        <p:blipFill>
          <a:blip r:embed="rId3">
            <a:alphaModFix/>
          </a:blip>
          <a:stretch>
            <a:fillRect/>
          </a:stretch>
        </p:blipFill>
        <p:spPr>
          <a:xfrm>
            <a:off x="190500" y="285750"/>
            <a:ext cx="8763000" cy="5981700"/>
          </a:xfrm>
          <a:prstGeom prst="rect">
            <a:avLst/>
          </a:prstGeom>
          <a:noFill/>
          <a:ln>
            <a:noFill/>
          </a:ln>
        </p:spPr>
      </p:pic>
      <p:sp>
        <p:nvSpPr>
          <p:cNvPr id="259" name="Shape 259"/>
          <p:cNvSpPr txBox="1"/>
          <p:nvPr/>
        </p:nvSpPr>
        <p:spPr>
          <a:xfrm>
            <a:off x="316150" y="303600"/>
            <a:ext cx="6439500" cy="696000"/>
          </a:xfrm>
          <a:prstGeom prst="rect">
            <a:avLst/>
          </a:prstGeom>
          <a:solidFill>
            <a:schemeClr val="lt1"/>
          </a:solidFill>
          <a:ln>
            <a:noFill/>
          </a:ln>
        </p:spPr>
        <p:txBody>
          <a:bodyPr wrap="square" lIns="91425" tIns="91425" rIns="91425" bIns="91425" anchor="ctr" anchorCtr="0">
            <a:noAutofit/>
          </a:bodyPr>
          <a:lstStyle/>
          <a:p>
            <a:pPr defTabSz="914400">
              <a:lnSpc>
                <a:spcPct val="90000"/>
              </a:lnSpc>
            </a:pPr>
            <a:r>
              <a:rPr lang="en-US" sz="2600" b="1" kern="0">
                <a:solidFill>
                  <a:srgbClr val="CD040B"/>
                </a:solidFill>
                <a:latin typeface="Arial"/>
                <a:ea typeface="Arial"/>
                <a:cs typeface="Arial"/>
                <a:sym typeface="Arial"/>
              </a:rPr>
              <a:t>Our AWS Certification Bootcamp</a:t>
            </a:r>
          </a:p>
        </p:txBody>
      </p:sp>
    </p:spTree>
    <p:extLst>
      <p:ext uri="{BB962C8B-B14F-4D97-AF65-F5344CB8AC3E}">
        <p14:creationId xmlns:p14="http://schemas.microsoft.com/office/powerpoint/2010/main" val="234303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8458200" y="6419087"/>
            <a:ext cx="228600" cy="228600"/>
          </a:xfrm>
          <a:prstGeom prst="rect">
            <a:avLst/>
          </a:prstGeom>
        </p:spPr>
        <p:txBody>
          <a:bodyPr wrap="square" lIns="0" tIns="0" rIns="0" bIns="0" anchor="b" anchorCtr="0">
            <a:noAutofit/>
          </a:bodyPr>
          <a:lstStyle/>
          <a:p>
            <a:pPr>
              <a:buClr>
                <a:srgbClr val="000000"/>
              </a:buClr>
              <a:buSzPct val="25000"/>
              <a:buFont typeface="Arial"/>
              <a:buNone/>
            </a:pPr>
            <a:fld id="{00000000-1234-1234-1234-123412341234}" type="slidenum">
              <a:rPr lang="en-US"/>
              <a:pPr>
                <a:buClr>
                  <a:srgbClr val="000000"/>
                </a:buClr>
                <a:buSzPct val="25000"/>
                <a:buFont typeface="Arial"/>
                <a:buNone/>
              </a:pPr>
              <a:t>7</a:t>
            </a:fld>
            <a:endParaRPr lang="en-US"/>
          </a:p>
        </p:txBody>
      </p:sp>
      <p:pic>
        <p:nvPicPr>
          <p:cNvPr id="266" name="Shape 266"/>
          <p:cNvPicPr preferRelativeResize="0"/>
          <p:nvPr/>
        </p:nvPicPr>
        <p:blipFill>
          <a:blip r:embed="rId3">
            <a:alphaModFix/>
          </a:blip>
          <a:stretch>
            <a:fillRect/>
          </a:stretch>
        </p:blipFill>
        <p:spPr>
          <a:xfrm>
            <a:off x="457200" y="575404"/>
            <a:ext cx="8153401" cy="5447997"/>
          </a:xfrm>
          <a:prstGeom prst="rect">
            <a:avLst/>
          </a:prstGeom>
          <a:noFill/>
          <a:ln>
            <a:noFill/>
          </a:ln>
        </p:spPr>
      </p:pic>
      <p:sp>
        <p:nvSpPr>
          <p:cNvPr id="267" name="Shape 267"/>
          <p:cNvSpPr txBox="1">
            <a:spLocks noGrp="1"/>
          </p:cNvSpPr>
          <p:nvPr>
            <p:ph type="title"/>
          </p:nvPr>
        </p:nvSpPr>
        <p:spPr>
          <a:xfrm>
            <a:off x="457200" y="423004"/>
            <a:ext cx="7086600" cy="457200"/>
          </a:xfrm>
          <a:prstGeom prst="rect">
            <a:avLst/>
          </a:prstGeom>
        </p:spPr>
        <p:txBody>
          <a:bodyPr wrap="square" lIns="91425" tIns="91425" rIns="91425" bIns="91425" anchor="t" anchorCtr="0">
            <a:noAutofit/>
          </a:bodyPr>
          <a:lstStyle/>
          <a:p>
            <a:pPr lvl="0">
              <a:spcBef>
                <a:spcPts val="0"/>
              </a:spcBef>
              <a:buNone/>
            </a:pPr>
            <a:r>
              <a:rPr lang="en-US"/>
              <a:t>A Cloud Guru</a:t>
            </a:r>
          </a:p>
        </p:txBody>
      </p:sp>
    </p:spTree>
    <p:extLst>
      <p:ext uri="{BB962C8B-B14F-4D97-AF65-F5344CB8AC3E}">
        <p14:creationId xmlns:p14="http://schemas.microsoft.com/office/powerpoint/2010/main" val="12256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200" y="423004"/>
            <a:ext cx="7086600" cy="457200"/>
          </a:xfrm>
          <a:prstGeom prst="rect">
            <a:avLst/>
          </a:prstGeom>
        </p:spPr>
        <p:txBody>
          <a:bodyPr wrap="square" lIns="91425" tIns="91425" rIns="91425" bIns="91425" anchor="t" anchorCtr="0">
            <a:noAutofit/>
          </a:bodyPr>
          <a:lstStyle/>
          <a:p>
            <a:pPr lvl="0">
              <a:spcBef>
                <a:spcPts val="0"/>
              </a:spcBef>
              <a:buNone/>
            </a:pPr>
            <a:r>
              <a:rPr lang="en-US"/>
              <a:t>Qwiklabs</a:t>
            </a:r>
          </a:p>
        </p:txBody>
      </p:sp>
      <p:sp>
        <p:nvSpPr>
          <p:cNvPr id="274" name="Shape 274"/>
          <p:cNvSpPr txBox="1">
            <a:spLocks noGrp="1"/>
          </p:cNvSpPr>
          <p:nvPr>
            <p:ph type="sldNum" idx="12"/>
          </p:nvPr>
        </p:nvSpPr>
        <p:spPr>
          <a:xfrm>
            <a:off x="8458200" y="6419087"/>
            <a:ext cx="228600" cy="228600"/>
          </a:xfrm>
          <a:prstGeom prst="rect">
            <a:avLst/>
          </a:prstGeom>
        </p:spPr>
        <p:txBody>
          <a:bodyPr wrap="square" lIns="0" tIns="0" rIns="0" bIns="0" anchor="b" anchorCtr="0">
            <a:noAutofit/>
          </a:bodyPr>
          <a:lstStyle/>
          <a:p>
            <a:pPr>
              <a:buClr>
                <a:srgbClr val="000000"/>
              </a:buClr>
              <a:buSzPct val="25000"/>
              <a:buFont typeface="Arial"/>
              <a:buNone/>
            </a:pPr>
            <a:fld id="{00000000-1234-1234-1234-123412341234}" type="slidenum">
              <a:rPr lang="en-US"/>
              <a:pPr>
                <a:buClr>
                  <a:srgbClr val="000000"/>
                </a:buClr>
                <a:buSzPct val="25000"/>
                <a:buFont typeface="Arial"/>
                <a:buNone/>
              </a:pPr>
              <a:t>8</a:t>
            </a:fld>
            <a:endParaRPr lang="en-US"/>
          </a:p>
        </p:txBody>
      </p:sp>
      <p:pic>
        <p:nvPicPr>
          <p:cNvPr id="275" name="Shape 275"/>
          <p:cNvPicPr preferRelativeResize="0"/>
          <p:nvPr/>
        </p:nvPicPr>
        <p:blipFill>
          <a:blip r:embed="rId3">
            <a:alphaModFix/>
          </a:blip>
          <a:stretch>
            <a:fillRect/>
          </a:stretch>
        </p:blipFill>
        <p:spPr>
          <a:xfrm>
            <a:off x="3038463" y="0"/>
            <a:ext cx="6105525" cy="1143000"/>
          </a:xfrm>
          <a:prstGeom prst="rect">
            <a:avLst/>
          </a:prstGeom>
          <a:noFill/>
          <a:ln>
            <a:noFill/>
          </a:ln>
        </p:spPr>
      </p:pic>
      <p:pic>
        <p:nvPicPr>
          <p:cNvPr id="276" name="Shape 276"/>
          <p:cNvPicPr preferRelativeResize="0"/>
          <p:nvPr/>
        </p:nvPicPr>
        <p:blipFill>
          <a:blip r:embed="rId4">
            <a:alphaModFix/>
          </a:blip>
          <a:stretch>
            <a:fillRect/>
          </a:stretch>
        </p:blipFill>
        <p:spPr>
          <a:xfrm>
            <a:off x="457200" y="1447800"/>
            <a:ext cx="8467725" cy="4591050"/>
          </a:xfrm>
          <a:prstGeom prst="rect">
            <a:avLst/>
          </a:prstGeom>
          <a:noFill/>
          <a:ln>
            <a:noFill/>
          </a:ln>
        </p:spPr>
      </p:pic>
      <p:sp>
        <p:nvSpPr>
          <p:cNvPr id="277" name="Shape 277"/>
          <p:cNvSpPr/>
          <p:nvPr/>
        </p:nvSpPr>
        <p:spPr>
          <a:xfrm>
            <a:off x="842800" y="3486850"/>
            <a:ext cx="7403400" cy="457200"/>
          </a:xfrm>
          <a:prstGeom prst="rect">
            <a:avLst/>
          </a:prstGeom>
          <a:noFill/>
          <a:ln w="9525" cap="flat" cmpd="sng">
            <a:solidFill>
              <a:schemeClr val="accent1"/>
            </a:solidFill>
            <a:prstDash val="solid"/>
            <a:round/>
            <a:headEnd type="none" w="med" len="med"/>
            <a:tailEnd type="none" w="med" len="med"/>
          </a:ln>
        </p:spPr>
        <p:txBody>
          <a:bodyPr wrap="square" lIns="91425" tIns="91425" rIns="91425" bIns="91425" anchor="ctr" anchorCtr="0">
            <a:noAutofit/>
          </a:bodyPr>
          <a:lstStyle/>
          <a:p>
            <a:pPr defTabSz="914400"/>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013795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457200" y="423004"/>
            <a:ext cx="7086600" cy="457200"/>
          </a:xfrm>
          <a:prstGeom prst="rect">
            <a:avLst/>
          </a:prstGeom>
          <a:noFill/>
          <a:ln>
            <a:noFill/>
          </a:ln>
        </p:spPr>
        <p:txBody>
          <a:bodyPr wrap="square" lIns="0" tIns="0" rIns="0" bIns="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600" b="1" i="0" u="none" strike="noStrike" cap="none">
                <a:solidFill>
                  <a:schemeClr val="accent1"/>
                </a:solidFill>
                <a:latin typeface="Arial"/>
                <a:ea typeface="Arial"/>
                <a:cs typeface="Arial"/>
                <a:sym typeface="Arial"/>
              </a:rPr>
              <a:t>Exam Voucher Request Process</a:t>
            </a:r>
          </a:p>
        </p:txBody>
      </p:sp>
      <p:sp>
        <p:nvSpPr>
          <p:cNvPr id="283" name="Shape 283"/>
          <p:cNvSpPr txBox="1">
            <a:spLocks noGrp="1"/>
          </p:cNvSpPr>
          <p:nvPr>
            <p:ph type="body" idx="1"/>
          </p:nvPr>
        </p:nvSpPr>
        <p:spPr>
          <a:xfrm>
            <a:off x="457200" y="1235200"/>
            <a:ext cx="8001000" cy="2693700"/>
          </a:xfrm>
          <a:prstGeom prst="rect">
            <a:avLst/>
          </a:prstGeom>
          <a:noFill/>
          <a:ln>
            <a:noFill/>
          </a:ln>
        </p:spPr>
        <p:txBody>
          <a:bodyPr wrap="square" lIns="0" tIns="0" rIns="0" bIns="0" anchor="t" anchorCtr="0">
            <a:noAutofit/>
          </a:bodyPr>
          <a:lstStyle/>
          <a:p>
            <a:pPr marL="342900" marR="0" lvl="0" indent="-355600" algn="l" rtl="0">
              <a:lnSpc>
                <a:spcPct val="100000"/>
              </a:lnSpc>
              <a:spcBef>
                <a:spcPts val="0"/>
              </a:spcBef>
              <a:spcAft>
                <a:spcPts val="0"/>
              </a:spcAft>
              <a:buClr>
                <a:schemeClr val="dk1"/>
              </a:buClr>
              <a:buSzPct val="100000"/>
              <a:buFont typeface="Arial"/>
              <a:buAutoNum type="arabicPeriod"/>
            </a:pPr>
            <a:r>
              <a:rPr lang="en-US" sz="1800" b="0" i="0" u="none" strike="noStrike" cap="none">
                <a:solidFill>
                  <a:schemeClr val="dk1"/>
                </a:solidFill>
                <a:latin typeface="Arial"/>
                <a:ea typeface="Arial"/>
                <a:cs typeface="Arial"/>
                <a:sym typeface="Arial"/>
              </a:rPr>
              <a:t>Be sure to complete all 6 Sprints and take sample exam and secure a good passing rate (&gt;60%) prior to requesting Exam Voucher</a:t>
            </a:r>
          </a:p>
          <a:p>
            <a:pPr marL="342900" marR="0" lvl="0" indent="-355600" algn="l" rtl="0">
              <a:lnSpc>
                <a:spcPct val="100000"/>
              </a:lnSpc>
              <a:spcBef>
                <a:spcPts val="900"/>
              </a:spcBef>
              <a:spcAft>
                <a:spcPts val="0"/>
              </a:spcAft>
              <a:buClr>
                <a:schemeClr val="dk1"/>
              </a:buClr>
              <a:buSzPct val="100000"/>
              <a:buFont typeface="Arial"/>
              <a:buAutoNum type="arabicPeriod"/>
            </a:pPr>
            <a:r>
              <a:rPr lang="en-US" sz="1800" b="0" i="0" u="none" strike="noStrike" cap="none">
                <a:solidFill>
                  <a:schemeClr val="dk1"/>
                </a:solidFill>
                <a:latin typeface="Arial"/>
                <a:ea typeface="Arial"/>
                <a:cs typeface="Arial"/>
                <a:sym typeface="Arial"/>
              </a:rPr>
              <a:t>Submit request for voucher</a:t>
            </a:r>
            <a:r>
              <a:rPr lang="en-US" sz="1800" b="0"/>
              <a:t> via online form (see CloudTrainVZ site)</a:t>
            </a:r>
          </a:p>
          <a:p>
            <a:pPr marL="342900" marR="0" lvl="0" indent="-355600" algn="l" rtl="0">
              <a:lnSpc>
                <a:spcPct val="100000"/>
              </a:lnSpc>
              <a:spcBef>
                <a:spcPts val="900"/>
              </a:spcBef>
              <a:spcAft>
                <a:spcPts val="0"/>
              </a:spcAft>
              <a:buClr>
                <a:schemeClr val="dk1"/>
              </a:buClr>
              <a:buSzPct val="100000"/>
              <a:buFont typeface="Arial"/>
              <a:buAutoNum type="arabicPeriod"/>
            </a:pPr>
            <a:r>
              <a:rPr lang="en-US" sz="1800" b="0" i="0" u="none" strike="noStrike" cap="none">
                <a:solidFill>
                  <a:schemeClr val="dk1"/>
                </a:solidFill>
                <a:latin typeface="Arial"/>
                <a:ea typeface="Arial"/>
                <a:cs typeface="Arial"/>
                <a:sym typeface="Arial"/>
              </a:rPr>
              <a:t>Voucher </a:t>
            </a:r>
            <a:r>
              <a:rPr lang="en-US" sz="1800" b="0"/>
              <a:t>code </a:t>
            </a:r>
            <a:r>
              <a:rPr lang="en-US" sz="1800" b="0" i="0" u="none" strike="noStrike" cap="none">
                <a:solidFill>
                  <a:schemeClr val="dk1"/>
                </a:solidFill>
                <a:latin typeface="Arial"/>
                <a:ea typeface="Arial"/>
                <a:cs typeface="Arial"/>
                <a:sym typeface="Arial"/>
              </a:rPr>
              <a:t>provided</a:t>
            </a:r>
          </a:p>
          <a:p>
            <a:pPr marL="342900" marR="0" lvl="0" indent="-355600" algn="l" rtl="0">
              <a:lnSpc>
                <a:spcPct val="100000"/>
              </a:lnSpc>
              <a:spcBef>
                <a:spcPts val="900"/>
              </a:spcBef>
              <a:spcAft>
                <a:spcPts val="0"/>
              </a:spcAft>
              <a:buClr>
                <a:schemeClr val="dk1"/>
              </a:buClr>
              <a:buSzPct val="100000"/>
              <a:buFont typeface="Arial"/>
              <a:buAutoNum type="arabicPeriod"/>
            </a:pPr>
            <a:r>
              <a:rPr lang="en-US" sz="1800" b="0" i="0" u="none" strike="noStrike" cap="none">
                <a:solidFill>
                  <a:schemeClr val="dk1"/>
                </a:solidFill>
                <a:latin typeface="Arial"/>
                <a:ea typeface="Arial"/>
                <a:cs typeface="Arial"/>
                <a:sym typeface="Arial"/>
              </a:rPr>
              <a:t>Register for </a:t>
            </a:r>
            <a:r>
              <a:rPr lang="en-US" sz="1800" b="0"/>
              <a:t>Exam </a:t>
            </a:r>
            <a:r>
              <a:rPr lang="en-US" sz="1800" b="0" i="0" u="none" strike="noStrike" cap="none">
                <a:solidFill>
                  <a:schemeClr val="dk1"/>
                </a:solidFill>
                <a:latin typeface="Arial"/>
                <a:ea typeface="Arial"/>
                <a:cs typeface="Arial"/>
                <a:sym typeface="Arial"/>
              </a:rPr>
              <a:t>and provide Voucher ID as payment</a:t>
            </a:r>
          </a:p>
          <a:p>
            <a:pPr marL="342900" marR="0" lvl="0" indent="-355600" algn="l" rtl="0">
              <a:lnSpc>
                <a:spcPct val="100000"/>
              </a:lnSpc>
              <a:spcBef>
                <a:spcPts val="900"/>
              </a:spcBef>
              <a:spcAft>
                <a:spcPts val="0"/>
              </a:spcAft>
              <a:buClr>
                <a:schemeClr val="dk1"/>
              </a:buClr>
              <a:buSzPct val="100000"/>
              <a:buFont typeface="Arial"/>
              <a:buAutoNum type="arabicPeriod"/>
            </a:pPr>
            <a:r>
              <a:rPr lang="en-US" sz="1800" b="0"/>
              <a:t>Reply to </a:t>
            </a:r>
            <a:r>
              <a:rPr lang="en-US" sz="1800" b="0" u="sng">
                <a:solidFill>
                  <a:schemeClr val="hlink"/>
                </a:solidFill>
                <a:hlinkClick r:id="rId3"/>
              </a:rPr>
              <a:t>matthew.eig@verizon.com</a:t>
            </a:r>
            <a:r>
              <a:rPr lang="en-US" sz="1800" b="0"/>
              <a:t> with exam date and your results</a:t>
            </a:r>
          </a:p>
          <a:p>
            <a:pPr marL="342900" marR="0" lvl="0" indent="-355600" algn="l" rtl="0">
              <a:lnSpc>
                <a:spcPct val="100000"/>
              </a:lnSpc>
              <a:spcBef>
                <a:spcPts val="900"/>
              </a:spcBef>
              <a:spcAft>
                <a:spcPts val="0"/>
              </a:spcAft>
              <a:buClr>
                <a:schemeClr val="dk1"/>
              </a:buClr>
              <a:buSzPct val="100000"/>
              <a:buFont typeface="Arial"/>
              <a:buAutoNum type="arabicPeriod"/>
            </a:pPr>
            <a:r>
              <a:rPr lang="en-US" sz="1800" b="0"/>
              <a:t>Post your badge to About You</a:t>
            </a:r>
          </a:p>
          <a:p>
            <a:pPr marR="0" lvl="0" algn="l" rtl="0">
              <a:lnSpc>
                <a:spcPct val="100000"/>
              </a:lnSpc>
              <a:spcBef>
                <a:spcPts val="900"/>
              </a:spcBef>
              <a:spcAft>
                <a:spcPts val="0"/>
              </a:spcAft>
              <a:buNone/>
            </a:pPr>
            <a:endParaRPr sz="1600" b="1" i="0" u="none" strike="noStrike" cap="none">
              <a:solidFill>
                <a:schemeClr val="dk1"/>
              </a:solidFill>
              <a:latin typeface="Arial"/>
              <a:ea typeface="Arial"/>
              <a:cs typeface="Arial"/>
              <a:sym typeface="Arial"/>
            </a:endParaRPr>
          </a:p>
        </p:txBody>
      </p:sp>
      <p:sp>
        <p:nvSpPr>
          <p:cNvPr id="284" name="Shape 284"/>
          <p:cNvSpPr txBox="1">
            <a:spLocks noGrp="1"/>
          </p:cNvSpPr>
          <p:nvPr>
            <p:ph type="sldNum" idx="12"/>
          </p:nvPr>
        </p:nvSpPr>
        <p:spPr>
          <a:xfrm>
            <a:off x="8458200" y="6419087"/>
            <a:ext cx="228600" cy="228600"/>
          </a:xfrm>
          <a:prstGeom prst="rect">
            <a:avLst/>
          </a:prstGeom>
          <a:noFill/>
          <a:ln>
            <a:noFill/>
          </a:ln>
        </p:spPr>
        <p:txBody>
          <a:bodyPr wrap="square" lIns="0" tIns="0" rIns="0" bIns="0" anchor="b" anchorCtr="0">
            <a:noAutofit/>
          </a:bodyPr>
          <a:lstStyle/>
          <a:p>
            <a:pPr algn="r">
              <a:buClr>
                <a:srgbClr val="000000"/>
              </a:buClr>
              <a:buSzPct val="25000"/>
              <a:buFont typeface="Arial"/>
              <a:buNone/>
            </a:pPr>
            <a:fld id="{00000000-1234-1234-1234-123412341234}" type="slidenum">
              <a:rPr lang="en-US" sz="700" b="1"/>
              <a:pPr algn="r">
                <a:buClr>
                  <a:srgbClr val="000000"/>
                </a:buClr>
                <a:buSzPct val="25000"/>
                <a:buFont typeface="Arial"/>
                <a:buNone/>
              </a:pPr>
              <a:t>9</a:t>
            </a:fld>
            <a:endParaRPr lang="en-US" sz="700" b="1"/>
          </a:p>
        </p:txBody>
      </p:sp>
      <p:pic>
        <p:nvPicPr>
          <p:cNvPr id="285" name="Shape 285"/>
          <p:cNvPicPr preferRelativeResize="0"/>
          <p:nvPr/>
        </p:nvPicPr>
        <p:blipFill>
          <a:blip r:embed="rId4">
            <a:alphaModFix/>
          </a:blip>
          <a:stretch>
            <a:fillRect/>
          </a:stretch>
        </p:blipFill>
        <p:spPr>
          <a:xfrm>
            <a:off x="457188" y="3986750"/>
            <a:ext cx="2183475" cy="2207050"/>
          </a:xfrm>
          <a:prstGeom prst="rect">
            <a:avLst/>
          </a:prstGeom>
          <a:noFill/>
          <a:ln>
            <a:noFill/>
          </a:ln>
        </p:spPr>
      </p:pic>
      <p:pic>
        <p:nvPicPr>
          <p:cNvPr id="286" name="Shape 286"/>
          <p:cNvPicPr preferRelativeResize="0"/>
          <p:nvPr/>
        </p:nvPicPr>
        <p:blipFill>
          <a:blip r:embed="rId5">
            <a:alphaModFix/>
          </a:blip>
          <a:stretch>
            <a:fillRect/>
          </a:stretch>
        </p:blipFill>
        <p:spPr>
          <a:xfrm>
            <a:off x="3198863" y="3846325"/>
            <a:ext cx="5498698" cy="2487900"/>
          </a:xfrm>
          <a:prstGeom prst="rect">
            <a:avLst/>
          </a:prstGeom>
          <a:noFill/>
          <a:ln>
            <a:noFill/>
          </a:ln>
        </p:spPr>
      </p:pic>
    </p:spTree>
    <p:extLst>
      <p:ext uri="{BB962C8B-B14F-4D97-AF65-F5344CB8AC3E}">
        <p14:creationId xmlns:p14="http://schemas.microsoft.com/office/powerpoint/2010/main" val="2995328616"/>
      </p:ext>
    </p:extLst>
  </p:cSld>
  <p:clrMapOvr>
    <a:masterClrMapping/>
  </p:clrMapOvr>
</p:sld>
</file>

<file path=ppt/theme/theme1.xml><?xml version="1.0" encoding="utf-8"?>
<a:theme xmlns:a="http://schemas.openxmlformats.org/drawingml/2006/main" name="VZ_PPT_NHG_Standard_4x3_0929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NHG_Standard_4x3_0929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VZ_PPT_NHG_Standard_4x3_0929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VZ_PPT_NHG_Standard_4x3_0929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VZ_PPT_NHG_Standard_4x3_092915</Template>
  <TotalTime>559</TotalTime>
  <Words>2210</Words>
  <Application>Microsoft Macintosh PowerPoint</Application>
  <PresentationFormat>On-screen Show (4:3)</PresentationFormat>
  <Paragraphs>304</Paragraphs>
  <Slides>44</Slides>
  <Notes>35</Notes>
  <HiddenSlides>0</HiddenSlides>
  <MMClips>0</MMClips>
  <ScaleCrop>false</ScaleCrop>
  <HeadingPairs>
    <vt:vector size="4" baseType="variant">
      <vt:variant>
        <vt:lpstr>Theme</vt:lpstr>
      </vt:variant>
      <vt:variant>
        <vt:i4>4</vt:i4>
      </vt:variant>
      <vt:variant>
        <vt:lpstr>Slide Titles</vt:lpstr>
      </vt:variant>
      <vt:variant>
        <vt:i4>44</vt:i4>
      </vt:variant>
    </vt:vector>
  </HeadingPairs>
  <TitlesOfParts>
    <vt:vector size="48" baseType="lpstr">
      <vt:lpstr>VZ_PPT_NHG_Standard_4x3_092915</vt:lpstr>
      <vt:lpstr>1_VZ_PPT_NHG_Standard_4x3_092915</vt:lpstr>
      <vt:lpstr>2_VZ_PPT_NHG_Standard_4x3_092915</vt:lpstr>
      <vt:lpstr>3_VZ_PPT_NHG_Standard_4x3_092915</vt:lpstr>
      <vt:lpstr>CloudTrainVZ – Group Session #1</vt:lpstr>
      <vt:lpstr>PowerPoint Presentation</vt:lpstr>
      <vt:lpstr>PowerPoint Presentation</vt:lpstr>
      <vt:lpstr>Signing Up</vt:lpstr>
      <vt:lpstr>Exam Voucher for AWS Certification Track </vt:lpstr>
      <vt:lpstr>PowerPoint Presentation</vt:lpstr>
      <vt:lpstr>A Cloud Guru</vt:lpstr>
      <vt:lpstr>Qwiklabs</vt:lpstr>
      <vt:lpstr>Exam Voucher Request Process</vt:lpstr>
      <vt:lpstr>PowerPoint Presentation</vt:lpstr>
      <vt:lpstr>Captains Panels</vt:lpstr>
      <vt:lpstr>AWS Test Material Details</vt:lpstr>
      <vt:lpstr>AWS Test Material Details</vt:lpstr>
      <vt:lpstr>AWS Testing Methodology Highlights</vt:lpstr>
      <vt:lpstr>FAQ’s</vt:lpstr>
      <vt:lpstr>PowerPoint Presentation</vt:lpstr>
      <vt:lpstr>PowerPoint Presentation</vt:lpstr>
      <vt:lpstr>AWS Customers</vt:lpstr>
      <vt:lpstr>Gartner Magic Quadrant for Cloud Infrastructure as a Service, Worldwide</vt:lpstr>
      <vt:lpstr>AWS Core Infrastructure and Services</vt:lpstr>
      <vt:lpstr>AWS Cloud Computing </vt:lpstr>
      <vt:lpstr>AWS Foundation Services</vt:lpstr>
      <vt:lpstr>AWS Platform Services </vt:lpstr>
      <vt:lpstr>AWS Global Infrastructure</vt:lpstr>
      <vt:lpstr>PowerPoint Presentation</vt:lpstr>
      <vt:lpstr>AWS Global Infrastructure</vt:lpstr>
      <vt:lpstr>High Availability Using Multi-AZ Deployments</vt:lpstr>
      <vt:lpstr>AWS Global Infrastructure</vt:lpstr>
      <vt:lpstr>A Memory Jogger</vt:lpstr>
      <vt:lpstr>PowerPoint Presentation</vt:lpstr>
      <vt:lpstr>PowerPoint Presentation</vt:lpstr>
      <vt:lpstr>IAM Model</vt:lpstr>
      <vt:lpstr>Verizon’s AWS Services </vt:lpstr>
      <vt:lpstr>Verizon’s AWS Services    </vt:lpstr>
      <vt:lpstr>Verizon’s AWS Account Model</vt:lpstr>
      <vt:lpstr>Verizon’s AWS Account Model</vt:lpstr>
      <vt:lpstr>Verizon’s Access Roles:  </vt:lpstr>
      <vt:lpstr>How-to Request Console Access  </vt:lpstr>
      <vt:lpstr>How-to Login to AWS Console</vt:lpstr>
      <vt:lpstr>CLI Access  </vt:lpstr>
      <vt:lpstr>AWS Console Demo</vt:lpstr>
      <vt:lpstr>AWS CSAA Study Guide</vt:lpstr>
      <vt:lpstr>Questions?</vt:lpstr>
      <vt:lpstr>PowerPoint Presentation</vt:lpstr>
    </vt:vector>
  </TitlesOfParts>
  <Company>Verizon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CloudTrainVZ - Group Session 1</dc:title>
  <dc:creator>kenneth.legro@one.verizon.com;Edgar.HugoNoriega@one.verizon.com</dc:creator>
  <cp:lastModifiedBy>Plunkett Kevin</cp:lastModifiedBy>
  <cp:revision>55</cp:revision>
  <dcterms:created xsi:type="dcterms:W3CDTF">2017-05-24T18:16:16Z</dcterms:created>
  <dcterms:modified xsi:type="dcterms:W3CDTF">2017-10-02T15:26:22Z</dcterms:modified>
</cp:coreProperties>
</file>