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 id="2147483667" r:id="rId2"/>
  </p:sldMasterIdLst>
  <p:notesMasterIdLst>
    <p:notesMasterId r:id="rId9"/>
  </p:notesMasterIdLst>
  <p:sldIdLst>
    <p:sldId id="256" r:id="rId3"/>
    <p:sldId id="258" r:id="rId4"/>
    <p:sldId id="281" r:id="rId5"/>
    <p:sldId id="278" r:id="rId6"/>
    <p:sldId id="279" r:id="rId7"/>
    <p:sldId id="265" r:id="rId8"/>
  </p:sldIdLst>
  <p:sldSz cx="9144000" cy="5143500" type="screen16x9"/>
  <p:notesSz cx="7010400" cy="9236075"/>
  <p:embeddedFontLst>
    <p:embeddedFont>
      <p:font typeface="Arial Narrow" panose="020B0606020202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674D1B8-CA7B-43A2-A05A-628B261B370B}">
  <a:tblStyle styleId="{5674D1B8-CA7B-43A2-A05A-628B261B370B}" styleName="Table_0">
    <a:wholeTbl>
      <a:tcTxStyle b="off" i="off">
        <a:font>
          <a:latin typeface="NeueHaasGroteskText Std"/>
          <a:ea typeface="NeueHaasGroteskText Std"/>
          <a:cs typeface="NeueHaasGroteskText Std"/>
        </a:font>
        <a:srgbClr val="333333"/>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333333"/>
              </a:solidFill>
              <a:prstDash val="solid"/>
              <a:round/>
              <a:headEnd type="none" w="sm" len="sm"/>
              <a:tailEnd type="none" w="sm" len="sm"/>
            </a:ln>
          </a:top>
          <a:bottom>
            <a:ln w="9525" cap="flat" cmpd="sng">
              <a:solidFill>
                <a:srgbClr val="333333"/>
              </a:solidFill>
              <a:prstDash val="solid"/>
              <a:round/>
              <a:headEnd type="none" w="sm" len="sm"/>
              <a:tailEnd type="none" w="sm" len="sm"/>
            </a:ln>
          </a:bottom>
          <a:insideH>
            <a:ln w="9525" cap="flat" cmpd="sng">
              <a:solidFill>
                <a:srgbClr val="33333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F6F6F6"/>
          </a:solidFill>
        </a:fill>
      </a:tcStyle>
    </a:band1H>
    <a:band2H>
      <a:tcTxStyle/>
      <a:tcStyle>
        <a:tcBdr/>
        <a:fill>
          <a:solidFill>
            <a:srgbClr val="FFFFFF">
              <a:alpha val="0"/>
            </a:srgbClr>
          </a:solidFill>
        </a:fill>
      </a:tcStyle>
    </a:band2H>
    <a:band1V>
      <a:tcTxStyle/>
      <a:tcStyle>
        <a:tcBdr/>
        <a:fill>
          <a:solidFill>
            <a:srgbClr val="F6F6F6"/>
          </a:solidFill>
        </a:fill>
      </a:tcStyle>
    </a:band1V>
    <a:band2V>
      <a:tcTxStyle/>
      <a:tcStyle>
        <a:tcBdr/>
        <a:fill>
          <a:solidFill>
            <a:srgbClr val="FFFFFF">
              <a:alpha val="0"/>
            </a:srgbClr>
          </a:solidFill>
        </a:fill>
      </a:tcStyle>
    </a:band2V>
    <a:lastCol>
      <a:tcTxStyle b="on" i="off">
        <a:font>
          <a:latin typeface="NeueHaasGroteskText Std"/>
          <a:ea typeface="NeueHaasGroteskText Std"/>
          <a:cs typeface="NeueHaasGroteskText Std"/>
        </a:font>
        <a:srgbClr val="000000"/>
      </a:tcTxStyle>
      <a:tcStyle>
        <a:tcBdr/>
      </a:tcStyle>
    </a:lastCol>
    <a:firstCol>
      <a:tcTxStyle b="on" i="off">
        <a:font>
          <a:latin typeface="NeueHaasGroteskText Std"/>
          <a:ea typeface="NeueHaasGroteskText Std"/>
          <a:cs typeface="NeueHaasGroteskText Std"/>
        </a:font>
        <a:srgbClr val="000000"/>
      </a:tcTxStyle>
      <a:tcStyle>
        <a:tcBdr/>
      </a:tcStyle>
    </a:firstCol>
    <a:lastRow>
      <a:tcTxStyle b="on" i="off">
        <a:font>
          <a:latin typeface="NeueHaasGroteskText Std"/>
          <a:ea typeface="NeueHaasGroteskText Std"/>
          <a:cs typeface="NeueHaasGroteskText Std"/>
        </a:font>
        <a:srgbClr val="000000"/>
      </a:tcTxStyle>
      <a:tcStyle>
        <a:tcBdr>
          <a:top>
            <a:ln w="9525" cap="flat" cmpd="sng">
              <a:solidFill>
                <a:srgbClr val="333333"/>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NeueHaasGroteskText Std"/>
          <a:ea typeface="NeueHaasGroteskText Std"/>
          <a:cs typeface="NeueHaasGroteskText Std"/>
        </a:font>
        <a:srgbClr val="000000"/>
      </a:tcTxStyle>
      <a:tcStyle>
        <a:tcBdr>
          <a:top>
            <a:ln w="9525" cap="flat" cmpd="sng">
              <a:solidFill>
                <a:srgbClr val="000000">
                  <a:alpha val="0"/>
                </a:srgbClr>
              </a:solidFill>
              <a:prstDash val="solid"/>
              <a:round/>
              <a:headEnd type="none" w="sm" len="sm"/>
              <a:tailEnd type="none" w="sm" len="sm"/>
            </a:ln>
          </a:top>
          <a:bottom>
            <a:ln w="9525" cap="flat" cmpd="sng">
              <a:solidFill>
                <a:srgbClr val="33333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19" autoAdjust="0"/>
    <p:restoredTop sz="94660"/>
  </p:normalViewPr>
  <p:slideViewPr>
    <p:cSldViewPr>
      <p:cViewPr varScale="1">
        <p:scale>
          <a:sx n="161" d="100"/>
          <a:sy n="161" d="100"/>
        </p:scale>
        <p:origin x="-84" y="-2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1804"/>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938" y="0"/>
            <a:ext cx="3037840" cy="461804"/>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389468" y="4387136"/>
            <a:ext cx="6231467" cy="4156234"/>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72669"/>
            <a:ext cx="3037840" cy="46180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87786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389468" y="4387136"/>
            <a:ext cx="6231467" cy="4156234"/>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98122" y="4460255"/>
            <a:ext cx="6370080" cy="4225626"/>
          </a:xfrm>
          <a:prstGeom prst="rect">
            <a:avLst/>
          </a:prstGeom>
          <a:noFill/>
          <a:ln>
            <a:noFill/>
          </a:ln>
        </p:spPr>
        <p:txBody>
          <a:bodyPr spcFirstLastPara="1" wrap="square" lIns="93150" tIns="93150" rIns="93150" bIns="9315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4" name="Shape 134"/>
          <p:cNvSpPr>
            <a:spLocks noGrp="1" noRot="1" noChangeAspect="1"/>
          </p:cNvSpPr>
          <p:nvPr>
            <p:ph type="sldImg" idx="2"/>
          </p:nvPr>
        </p:nvSpPr>
        <p:spPr>
          <a:xfrm>
            <a:off x="452438" y="703263"/>
            <a:ext cx="6261100" cy="35226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98122" y="4460255"/>
            <a:ext cx="6370080" cy="4225626"/>
          </a:xfrm>
          <a:prstGeom prst="rect">
            <a:avLst/>
          </a:prstGeom>
          <a:noFill/>
          <a:ln>
            <a:noFill/>
          </a:ln>
        </p:spPr>
        <p:txBody>
          <a:bodyPr spcFirstLastPara="1" wrap="square" lIns="93150" tIns="93150" rIns="93150" bIns="9315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4" name="Shape 134"/>
          <p:cNvSpPr>
            <a:spLocks noGrp="1" noRot="1" noChangeAspect="1"/>
          </p:cNvSpPr>
          <p:nvPr>
            <p:ph type="sldImg" idx="2"/>
          </p:nvPr>
        </p:nvSpPr>
        <p:spPr>
          <a:xfrm>
            <a:off x="452438" y="703263"/>
            <a:ext cx="6261100" cy="35226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lack">
  <p:cSld name="Title Slide Black">
    <p:bg>
      <p:bgPr>
        <a:solidFill>
          <a:schemeClr val="dk2"/>
        </a:solidFill>
        <a:effectLst/>
      </p:bgPr>
    </p:bg>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18" name="Shape 18"/>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b="0" i="0" u="none" strike="noStrike" cap="non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b="0" i="0" u="none" strike="noStrike" cap="none">
              <a:solidFill>
                <a:schemeClr val="lt1"/>
              </a:solidFill>
              <a:latin typeface="Arial Narrow"/>
              <a:ea typeface="Arial Narrow"/>
              <a:cs typeface="Arial Narrow"/>
              <a:sym typeface="Arial Narrow"/>
            </a:endParaRPr>
          </a:p>
        </p:txBody>
      </p:sp>
      <p:sp>
        <p:nvSpPr>
          <p:cNvPr id="19" name="Shape 19"/>
          <p:cNvSpPr txBox="1">
            <a:spLocks noGrp="1"/>
          </p:cNvSpPr>
          <p:nvPr>
            <p:ph type="ctrTitle"/>
          </p:nvPr>
        </p:nvSpPr>
        <p:spPr>
          <a:xfrm>
            <a:off x="457200" y="457200"/>
            <a:ext cx="4114800" cy="173736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lt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457200" y="2286000"/>
            <a:ext cx="4114800" cy="1371600"/>
          </a:xfrm>
          <a:prstGeom prst="rect">
            <a:avLst/>
          </a:prstGeom>
          <a:noFill/>
          <a:ln>
            <a:noFill/>
          </a:ln>
        </p:spPr>
        <p:txBody>
          <a:bodyPr spcFirstLastPara="1" wrap="square" lIns="91425" tIns="91425" rIns="91425" bIns="91425" anchor="t" anchorCtr="0"/>
          <a:lstStyle>
            <a:lvl1pPr marR="0" lvl="0" algn="l" rtl="0">
              <a:lnSpc>
                <a:spcPct val="80000"/>
              </a:lnSpc>
              <a:spcBef>
                <a:spcPts val="9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R="0" lvl="1" algn="ctr" rtl="0">
              <a:spcBef>
                <a:spcPts val="9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R="0" lvl="6"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R="0" lvl="7"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R="0" lvl="8"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ternate Statement">
  <p:cSld name="Alternate Statem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457199"/>
            <a:ext cx="5943600" cy="20574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One Statement and Picture">
  <p:cSld name="One Statement and Picture">
    <p:spTree>
      <p:nvGrpSpPr>
        <p:cNvPr id="1" name="Shape 81"/>
        <p:cNvGrpSpPr/>
        <p:nvPr/>
      </p:nvGrpSpPr>
      <p:grpSpPr>
        <a:xfrm>
          <a:off x="0" y="0"/>
          <a:ext cx="0" cy="0"/>
          <a:chOff x="0" y="0"/>
          <a:chExt cx="0" cy="0"/>
        </a:xfrm>
      </p:grpSpPr>
      <p:pic>
        <p:nvPicPr>
          <p:cNvPr id="82" name="Shape 82"/>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83" name="Shape 83"/>
          <p:cNvSpPr>
            <a:spLocks noGrp="1"/>
          </p:cNvSpPr>
          <p:nvPr>
            <p:ph type="pic" idx="2"/>
          </p:nvPr>
        </p:nvSpPr>
        <p:spPr>
          <a:xfrm>
            <a:off x="4572000" y="0"/>
            <a:ext cx="4572000" cy="5143500"/>
          </a:xfrm>
          <a:prstGeom prst="rect">
            <a:avLst/>
          </a:prstGeom>
          <a:noFill/>
          <a:ln>
            <a:noFill/>
          </a:ln>
        </p:spPr>
        <p:txBody>
          <a:bodyPr spcFirstLastPara="1" wrap="square" lIns="91425" tIns="91425" rIns="91425" bIns="91425" anchor="ctr" anchorCtr="0"/>
          <a:lstStyle>
            <a:lvl1pPr marR="0" lvl="0" algn="ctr" rtl="0">
              <a:lnSpc>
                <a:spcPct val="100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1"/>
          </p:nvPr>
        </p:nvSpPr>
        <p:spPr>
          <a:xfrm>
            <a:off x="457198" y="457200"/>
            <a:ext cx="3749040" cy="40221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Statement and Chart">
  <p:cSld name="One Statement and Chart">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57199" y="457200"/>
            <a:ext cx="3749040" cy="40221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9" name="Shape 89"/>
          <p:cNvSpPr>
            <a:spLocks noGrp="1"/>
          </p:cNvSpPr>
          <p:nvPr>
            <p:ph type="chart" idx="2"/>
          </p:nvPr>
        </p:nvSpPr>
        <p:spPr>
          <a:xfrm>
            <a:off x="4572000" y="457200"/>
            <a:ext cx="4114800" cy="4022124"/>
          </a:xfrm>
          <a:prstGeom prst="rect">
            <a:avLst/>
          </a:prstGeom>
          <a:noFill/>
          <a:ln>
            <a:noFill/>
          </a:ln>
        </p:spPr>
        <p:txBody>
          <a:bodyPr spcFirstLastPara="1" wrap="square" lIns="91425" tIns="91425" rIns="91425" bIns="91425" anchor="ctr" anchorCtr="0"/>
          <a:lstStyle>
            <a:lvl1pPr marR="0" lvl="0" algn="ctr" rtl="0">
              <a:spcBef>
                <a:spcPts val="9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and One Picture">
  <p:cSld name="Text and One Picture">
    <p:spTree>
      <p:nvGrpSpPr>
        <p:cNvPr id="1" name="Shape 92"/>
        <p:cNvGrpSpPr/>
        <p:nvPr/>
      </p:nvGrpSpPr>
      <p:grpSpPr>
        <a:xfrm>
          <a:off x="0" y="0"/>
          <a:ext cx="0" cy="0"/>
          <a:chOff x="0" y="0"/>
          <a:chExt cx="0" cy="0"/>
        </a:xfrm>
      </p:grpSpPr>
      <p:cxnSp>
        <p:nvCxnSpPr>
          <p:cNvPr id="93" name="Shape 93"/>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94" name="Shape 94"/>
          <p:cNvSpPr txBox="1">
            <a:spLocks noGrp="1"/>
          </p:cNvSpPr>
          <p:nvPr>
            <p:ph type="body" idx="1"/>
          </p:nvPr>
        </p:nvSpPr>
        <p:spPr>
          <a:xfrm>
            <a:off x="457200" y="594360"/>
            <a:ext cx="3566160" cy="388239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2pPr>
            <a:lvl3pPr marL="1371600" marR="0" lvl="2" indent="-228600" algn="l" rtl="0">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5" name="Shape 95"/>
          <p:cNvSpPr>
            <a:spLocks noGrp="1"/>
          </p:cNvSpPr>
          <p:nvPr>
            <p:ph type="pic" idx="2"/>
          </p:nvPr>
        </p:nvSpPr>
        <p:spPr>
          <a:xfrm>
            <a:off x="4251960" y="1214567"/>
            <a:ext cx="4434840" cy="286414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body" idx="3"/>
          </p:nvPr>
        </p:nvSpPr>
        <p:spPr>
          <a:xfrm>
            <a:off x="4251960" y="4154837"/>
            <a:ext cx="4434840" cy="321917"/>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and Two Picture">
  <p:cSld name="Text and Two Picture">
    <p:spTree>
      <p:nvGrpSpPr>
        <p:cNvPr id="1" name="Shape 99"/>
        <p:cNvGrpSpPr/>
        <p:nvPr/>
      </p:nvGrpSpPr>
      <p:grpSpPr>
        <a:xfrm>
          <a:off x="0" y="0"/>
          <a:ext cx="0" cy="0"/>
          <a:chOff x="0" y="0"/>
          <a:chExt cx="0" cy="0"/>
        </a:xfrm>
      </p:grpSpPr>
      <p:cxnSp>
        <p:nvCxnSpPr>
          <p:cNvPr id="100" name="Shape 100"/>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01" name="Shape 101"/>
          <p:cNvSpPr txBox="1">
            <a:spLocks noGrp="1"/>
          </p:cNvSpPr>
          <p:nvPr>
            <p:ph type="body" idx="1"/>
          </p:nvPr>
        </p:nvSpPr>
        <p:spPr>
          <a:xfrm>
            <a:off x="457200" y="594360"/>
            <a:ext cx="3566160" cy="388239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2pPr>
            <a:lvl3pPr marL="1371600" marR="0" lvl="2" indent="-228600" algn="l" rtl="0">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Shape 102"/>
          <p:cNvSpPr>
            <a:spLocks noGrp="1"/>
          </p:cNvSpPr>
          <p:nvPr>
            <p:ph type="pic" idx="2"/>
          </p:nvPr>
        </p:nvSpPr>
        <p:spPr>
          <a:xfrm>
            <a:off x="4251958" y="1214570"/>
            <a:ext cx="2148840" cy="2865731"/>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Shape 103"/>
          <p:cNvSpPr>
            <a:spLocks noGrp="1"/>
          </p:cNvSpPr>
          <p:nvPr>
            <p:ph type="pic" idx="3"/>
          </p:nvPr>
        </p:nvSpPr>
        <p:spPr>
          <a:xfrm>
            <a:off x="6537960" y="1214570"/>
            <a:ext cx="2148840" cy="2865731"/>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body" idx="4"/>
          </p:nvPr>
        </p:nvSpPr>
        <p:spPr>
          <a:xfrm>
            <a:off x="4251960" y="4154837"/>
            <a:ext cx="2148840" cy="321917"/>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body" idx="5"/>
          </p:nvPr>
        </p:nvSpPr>
        <p:spPr>
          <a:xfrm>
            <a:off x="6537960" y="4154837"/>
            <a:ext cx="2148840" cy="32191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Picture">
  <p:cSld name="Three Picture">
    <p:spTree>
      <p:nvGrpSpPr>
        <p:cNvPr id="1" name="Shape 108"/>
        <p:cNvGrpSpPr/>
        <p:nvPr/>
      </p:nvGrpSpPr>
      <p:grpSpPr>
        <a:xfrm>
          <a:off x="0" y="0"/>
          <a:ext cx="0" cy="0"/>
          <a:chOff x="0" y="0"/>
          <a:chExt cx="0" cy="0"/>
        </a:xfrm>
      </p:grpSpPr>
      <p:sp>
        <p:nvSpPr>
          <p:cNvPr id="109" name="Shape 109"/>
          <p:cNvSpPr>
            <a:spLocks noGrp="1"/>
          </p:cNvSpPr>
          <p:nvPr>
            <p:ph type="pic" idx="2"/>
          </p:nvPr>
        </p:nvSpPr>
        <p:spPr>
          <a:xfrm>
            <a:off x="458788" y="811872"/>
            <a:ext cx="2514600" cy="3346426"/>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0" name="Shape 110"/>
          <p:cNvSpPr>
            <a:spLocks noGrp="1"/>
          </p:cNvSpPr>
          <p:nvPr>
            <p:ph type="pic" idx="3"/>
          </p:nvPr>
        </p:nvSpPr>
        <p:spPr>
          <a:xfrm>
            <a:off x="3314700" y="811872"/>
            <a:ext cx="2514600" cy="3346426"/>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1" name="Shape 111"/>
          <p:cNvSpPr>
            <a:spLocks noGrp="1"/>
          </p:cNvSpPr>
          <p:nvPr>
            <p:ph type="pic" idx="4"/>
          </p:nvPr>
        </p:nvSpPr>
        <p:spPr>
          <a:xfrm>
            <a:off x="6175375" y="811872"/>
            <a:ext cx="2514600" cy="3346426"/>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body" idx="1"/>
          </p:nvPr>
        </p:nvSpPr>
        <p:spPr>
          <a:xfrm>
            <a:off x="6175376" y="4233861"/>
            <a:ext cx="2511424" cy="24289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body" idx="5"/>
          </p:nvPr>
        </p:nvSpPr>
        <p:spPr>
          <a:xfrm>
            <a:off x="457200" y="4233861"/>
            <a:ext cx="2516188" cy="24289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body" idx="6"/>
          </p:nvPr>
        </p:nvSpPr>
        <p:spPr>
          <a:xfrm>
            <a:off x="3314700" y="4233861"/>
            <a:ext cx="2514600" cy="24289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ull-Screen Picture">
  <p:cSld name="Full-Screen Picture">
    <p:spTree>
      <p:nvGrpSpPr>
        <p:cNvPr id="1" name="Shape 117"/>
        <p:cNvGrpSpPr/>
        <p:nvPr/>
      </p:nvGrpSpPr>
      <p:grpSpPr>
        <a:xfrm>
          <a:off x="0" y="0"/>
          <a:ext cx="0" cy="0"/>
          <a:chOff x="0" y="0"/>
          <a:chExt cx="0" cy="0"/>
        </a:xfrm>
      </p:grpSpPr>
      <p:sp>
        <p:nvSpPr>
          <p:cNvPr id="118" name="Shape 118"/>
          <p:cNvSpPr txBox="1"/>
          <p:nvPr/>
        </p:nvSpPr>
        <p:spPr>
          <a:xfrm>
            <a:off x="2816225"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a:solidFill>
                  <a:schemeClr val="dk2"/>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a:solidFill>
                <a:schemeClr val="dk2"/>
              </a:solidFill>
              <a:latin typeface="Arial Narrow"/>
              <a:ea typeface="Arial Narrow"/>
              <a:cs typeface="Arial Narrow"/>
              <a:sym typeface="Arial Narrow"/>
            </a:endParaRPr>
          </a:p>
        </p:txBody>
      </p:sp>
      <p:sp>
        <p:nvSpPr>
          <p:cNvPr id="119" name="Shape 119"/>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122"/>
        <p:cNvGrpSpPr/>
        <p:nvPr/>
      </p:nvGrpSpPr>
      <p:grpSpPr>
        <a:xfrm>
          <a:off x="0" y="0"/>
          <a:ext cx="0" cy="0"/>
          <a:chOff x="0" y="0"/>
          <a:chExt cx="0" cy="0"/>
        </a:xfrm>
      </p:grpSpPr>
      <p:sp>
        <p:nvSpPr>
          <p:cNvPr id="123" name="Shape 123"/>
          <p:cNvSpPr txBox="1"/>
          <p:nvPr/>
        </p:nvSpPr>
        <p:spPr>
          <a:xfrm>
            <a:off x="457200" y="457200"/>
            <a:ext cx="411480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6500" b="1">
                <a:solidFill>
                  <a:schemeClr val="lt1"/>
                </a:solidFill>
                <a:latin typeface="Arial"/>
                <a:ea typeface="Arial"/>
                <a:cs typeface="Arial"/>
                <a:sym typeface="Arial"/>
              </a:rPr>
              <a:t>Thank you.</a:t>
            </a:r>
            <a:endParaRPr/>
          </a:p>
        </p:txBody>
      </p:sp>
      <p:pic>
        <p:nvPicPr>
          <p:cNvPr id="124" name="Shape 124"/>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125" name="Shape 125"/>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a:solidFill>
                <a:schemeClr val="lt1"/>
              </a:solidFill>
              <a:latin typeface="Arial Narrow"/>
              <a:ea typeface="Arial Narrow"/>
              <a:cs typeface="Arial Narrow"/>
              <a:sym typeface="Arial Narrow"/>
            </a:endParaRPr>
          </a:p>
        </p:txBody>
      </p:sp>
      <p:sp>
        <p:nvSpPr>
          <p:cNvPr id="126" name="Shape 126"/>
          <p:cNvSpPr txBox="1">
            <a:spLocks noGrp="1"/>
          </p:cNvSpPr>
          <p:nvPr>
            <p:ph type="subTitle" idx="1"/>
          </p:nvPr>
        </p:nvSpPr>
        <p:spPr>
          <a:xfrm>
            <a:off x="457200" y="1600200"/>
            <a:ext cx="4114800" cy="685800"/>
          </a:xfrm>
          <a:prstGeom prst="rect">
            <a:avLst/>
          </a:prstGeom>
          <a:noFill/>
          <a:ln>
            <a:noFill/>
          </a:ln>
        </p:spPr>
        <p:txBody>
          <a:bodyPr spcFirstLastPara="1" wrap="square" lIns="91425" tIns="91425" rIns="91425" bIns="91425" anchor="t" anchorCtr="0"/>
          <a:lstStyle>
            <a:lvl1pPr marR="0" lvl="0" algn="l" rtl="0">
              <a:lnSpc>
                <a:spcPct val="80000"/>
              </a:lnSpc>
              <a:spcBef>
                <a:spcPts val="9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R="0" lvl="1" algn="ctr" rtl="0">
              <a:spcBef>
                <a:spcPts val="9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R="0" lvl="6"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R="0" lvl="7"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R="0" lvl="8" algn="ctr"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obj">
  <p:cSld name="OBJECT">
    <p:spTree>
      <p:nvGrpSpPr>
        <p:cNvPr id="1" name="Shape 28"/>
        <p:cNvGrpSpPr/>
        <p:nvPr/>
      </p:nvGrpSpPr>
      <p:grpSpPr>
        <a:xfrm>
          <a:off x="0" y="0"/>
          <a:ext cx="0" cy="0"/>
          <a:chOff x="0" y="0"/>
          <a:chExt cx="0" cy="0"/>
        </a:xfrm>
      </p:grpSpPr>
      <p:cxnSp>
        <p:nvCxnSpPr>
          <p:cNvPr id="29" name="Shape 29"/>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30" name="Shape 30"/>
          <p:cNvSpPr txBox="1">
            <a:spLocks noGrp="1"/>
          </p:cNvSpPr>
          <p:nvPr>
            <p:ph type="title"/>
          </p:nvPr>
        </p:nvSpPr>
        <p:spPr>
          <a:xfrm>
            <a:off x="457200" y="594360"/>
            <a:ext cx="7086600" cy="6858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459580"/>
            <a:ext cx="7086600" cy="3017520"/>
          </a:xfrm>
          <a:prstGeom prst="rect">
            <a:avLst/>
          </a:prstGeom>
          <a:noFill/>
          <a:ln>
            <a:noFill/>
          </a:ln>
        </p:spPr>
        <p:txBody>
          <a:bodyPr spcFirstLastPara="1" wrap="square" lIns="91425" tIns="91425" rIns="91425" bIns="91425" anchor="t" anchorCtr="0"/>
          <a:lstStyle>
            <a:lvl1pPr marL="457200" marR="0" lvl="0" indent="-330200" algn="l" rtl="0">
              <a:spcBef>
                <a:spcPts val="900"/>
              </a:spcBef>
              <a:spcAft>
                <a:spcPts val="0"/>
              </a:spcAft>
              <a:buClr>
                <a:schemeClr val="dk1"/>
              </a:buClr>
              <a:buSzPts val="1600"/>
              <a:buFont typeface="Arial"/>
              <a:buAutoNum type="arabicPeriod"/>
              <a:defRPr sz="16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700" b="1"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700" b="1"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700" b="1"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700" b="1"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700" b="1"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700" b="1"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700" b="1"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700" b="1"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White">
  <p:cSld name="Title Slide White">
    <p:spTree>
      <p:nvGrpSpPr>
        <p:cNvPr id="1" name="Shape 39"/>
        <p:cNvGrpSpPr/>
        <p:nvPr/>
      </p:nvGrpSpPr>
      <p:grpSpPr>
        <a:xfrm>
          <a:off x="0" y="0"/>
          <a:ext cx="0" cy="0"/>
          <a:chOff x="0" y="0"/>
          <a:chExt cx="0" cy="0"/>
        </a:xfrm>
      </p:grpSpPr>
      <p:sp>
        <p:nvSpPr>
          <p:cNvPr id="40" name="Shape 40"/>
          <p:cNvSpPr txBox="1">
            <a:spLocks noGrp="1"/>
          </p:cNvSpPr>
          <p:nvPr>
            <p:ph type="ctrTitle"/>
          </p:nvPr>
        </p:nvSpPr>
        <p:spPr>
          <a:xfrm>
            <a:off x="457200" y="457200"/>
            <a:ext cx="4114800" cy="173736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ubTitle" idx="1"/>
          </p:nvPr>
        </p:nvSpPr>
        <p:spPr>
          <a:xfrm>
            <a:off x="457200" y="2286000"/>
            <a:ext cx="4114800" cy="1371600"/>
          </a:xfrm>
          <a:prstGeom prst="rect">
            <a:avLst/>
          </a:prstGeom>
          <a:noFill/>
          <a:ln>
            <a:noFill/>
          </a:ln>
        </p:spPr>
        <p:txBody>
          <a:bodyPr spcFirstLastPara="1" wrap="square" lIns="91425" tIns="91425" rIns="91425" bIns="91425" anchor="t" anchorCtr="0"/>
          <a:lstStyle>
            <a:lvl1pPr marR="0" lvl="0" algn="l" rtl="0">
              <a:lnSpc>
                <a:spcPct val="80000"/>
              </a:lnSpc>
              <a:spcBef>
                <a:spcPts val="9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R="0" lvl="1" algn="ctr" rtl="0">
              <a:spcBef>
                <a:spcPts val="9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hoto">
  <p:cSld name="Title Slide Photo">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44" name="Shape 44"/>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a:solidFill>
                <a:schemeClr val="dk1"/>
              </a:solidFill>
              <a:latin typeface="Arial Narrow"/>
              <a:ea typeface="Arial Narrow"/>
              <a:cs typeface="Arial Narrow"/>
              <a:sym typeface="Arial Narrow"/>
            </a:endParaRPr>
          </a:p>
        </p:txBody>
      </p:sp>
      <p:sp>
        <p:nvSpPr>
          <p:cNvPr id="45" name="Shape 45"/>
          <p:cNvSpPr>
            <a:spLocks noGrp="1"/>
          </p:cNvSpPr>
          <p:nvPr>
            <p:ph type="pic" idx="2"/>
          </p:nvPr>
        </p:nvSpPr>
        <p:spPr>
          <a:xfrm>
            <a:off x="0" y="0"/>
            <a:ext cx="9144000" cy="5143500"/>
          </a:xfrm>
          <a:prstGeom prst="rect">
            <a:avLst/>
          </a:prstGeom>
          <a:solidFill>
            <a:schemeClr val="accent1"/>
          </a:solidFill>
          <a:ln>
            <a:noFill/>
          </a:ln>
        </p:spPr>
        <p:txBody>
          <a:bodyPr spcFirstLastPara="1" wrap="square" lIns="91425" tIns="91425" rIns="91425" bIns="91425" anchor="ctr" anchorCtr="0"/>
          <a:lstStyle>
            <a:lvl1pPr marR="0" lvl="0" algn="ctr" rtl="0">
              <a:spcBef>
                <a:spcPts val="9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R="0" lvl="2"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ctrTitle"/>
          </p:nvPr>
        </p:nvSpPr>
        <p:spPr>
          <a:xfrm>
            <a:off x="457200" y="457200"/>
            <a:ext cx="4114800" cy="173736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lt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ubTitle" idx="1"/>
          </p:nvPr>
        </p:nvSpPr>
        <p:spPr>
          <a:xfrm>
            <a:off x="457200" y="2286000"/>
            <a:ext cx="4114800" cy="1371600"/>
          </a:xfrm>
          <a:prstGeom prst="rect">
            <a:avLst/>
          </a:prstGeom>
          <a:noFill/>
          <a:ln>
            <a:noFill/>
          </a:ln>
        </p:spPr>
        <p:txBody>
          <a:bodyPr spcFirstLastPara="1" wrap="square" lIns="91425" tIns="91425" rIns="91425" bIns="91425" anchor="t" anchorCtr="0"/>
          <a:lstStyle>
            <a:lvl1pPr marR="0" lvl="0" algn="l" rtl="0">
              <a:lnSpc>
                <a:spcPct val="80000"/>
              </a:lnSpc>
              <a:spcBef>
                <a:spcPts val="9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R="0" lvl="1" algn="ctr" rtl="0">
              <a:spcBef>
                <a:spcPts val="9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8"/>
        <p:cNvGrpSpPr/>
        <p:nvPr/>
      </p:nvGrpSpPr>
      <p:grpSpPr>
        <a:xfrm>
          <a:off x="0" y="0"/>
          <a:ext cx="0" cy="0"/>
          <a:chOff x="0" y="0"/>
          <a:chExt cx="0" cy="0"/>
        </a:xfrm>
      </p:grpSpPr>
      <p:cxnSp>
        <p:nvCxnSpPr>
          <p:cNvPr id="49" name="Shape 49"/>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50" name="Shape 50"/>
          <p:cNvSpPr txBox="1">
            <a:spLocks noGrp="1"/>
          </p:cNvSpPr>
          <p:nvPr>
            <p:ph type="body" idx="1"/>
          </p:nvPr>
        </p:nvSpPr>
        <p:spPr>
          <a:xfrm>
            <a:off x="457200" y="1459580"/>
            <a:ext cx="7086600" cy="301752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title"/>
          </p:nvPr>
        </p:nvSpPr>
        <p:spPr>
          <a:xfrm>
            <a:off x="457200" y="594360"/>
            <a:ext cx="7086600" cy="6858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Content">
  <p:cSld name="Two Column Content">
    <p:spTree>
      <p:nvGrpSpPr>
        <p:cNvPr id="1" name="Shape 54"/>
        <p:cNvGrpSpPr/>
        <p:nvPr/>
      </p:nvGrpSpPr>
      <p:grpSpPr>
        <a:xfrm>
          <a:off x="0" y="0"/>
          <a:ext cx="0" cy="0"/>
          <a:chOff x="0" y="0"/>
          <a:chExt cx="0" cy="0"/>
        </a:xfrm>
      </p:grpSpPr>
      <p:cxnSp>
        <p:nvCxnSpPr>
          <p:cNvPr id="55" name="Shape 55"/>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56" name="Shape 56"/>
          <p:cNvSpPr txBox="1">
            <a:spLocks noGrp="1"/>
          </p:cNvSpPr>
          <p:nvPr>
            <p:ph type="body" idx="1"/>
          </p:nvPr>
        </p:nvSpPr>
        <p:spPr>
          <a:xfrm>
            <a:off x="457200" y="1459579"/>
            <a:ext cx="3977640" cy="301752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2"/>
          </p:nvPr>
        </p:nvSpPr>
        <p:spPr>
          <a:xfrm>
            <a:off x="4709160" y="1459579"/>
            <a:ext cx="3977640" cy="301752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title"/>
          </p:nvPr>
        </p:nvSpPr>
        <p:spPr>
          <a:xfrm>
            <a:off x="457200" y="594360"/>
            <a:ext cx="7086600" cy="6858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dk1"/>
                </a:solidFill>
                <a:latin typeface="Arial"/>
                <a:ea typeface="Arial"/>
                <a:cs typeface="Arial"/>
                <a:sym typeface="Arial"/>
              </a:defRPr>
            </a:lvl1pPr>
            <a:lvl2pPr marL="0" marR="0" lvl="1" indent="0" algn="r" rtl="0">
              <a:spcBef>
                <a:spcPts val="0"/>
              </a:spcBef>
              <a:spcAft>
                <a:spcPts val="0"/>
              </a:spcAft>
              <a:buNone/>
              <a:defRPr sz="700" b="1">
                <a:solidFill>
                  <a:schemeClr val="dk1"/>
                </a:solidFill>
                <a:latin typeface="Arial"/>
                <a:ea typeface="Arial"/>
                <a:cs typeface="Arial"/>
                <a:sym typeface="Arial"/>
              </a:defRPr>
            </a:lvl2pPr>
            <a:lvl3pPr marL="0" marR="0" lvl="2" indent="0" algn="r" rtl="0">
              <a:spcBef>
                <a:spcPts val="0"/>
              </a:spcBef>
              <a:spcAft>
                <a:spcPts val="0"/>
              </a:spcAft>
              <a:buNone/>
              <a:defRPr sz="700" b="1">
                <a:solidFill>
                  <a:schemeClr val="dk1"/>
                </a:solidFill>
                <a:latin typeface="Arial"/>
                <a:ea typeface="Arial"/>
                <a:cs typeface="Arial"/>
                <a:sym typeface="Arial"/>
              </a:defRPr>
            </a:lvl3pPr>
            <a:lvl4pPr marL="0" marR="0" lvl="3" indent="0" algn="r" rtl="0">
              <a:spcBef>
                <a:spcPts val="0"/>
              </a:spcBef>
              <a:spcAft>
                <a:spcPts val="0"/>
              </a:spcAft>
              <a:buNone/>
              <a:defRPr sz="700" b="1">
                <a:solidFill>
                  <a:schemeClr val="dk1"/>
                </a:solidFill>
                <a:latin typeface="Arial"/>
                <a:ea typeface="Arial"/>
                <a:cs typeface="Arial"/>
                <a:sym typeface="Arial"/>
              </a:defRPr>
            </a:lvl4pPr>
            <a:lvl5pPr marL="0" marR="0" lvl="4" indent="0" algn="r" rtl="0">
              <a:spcBef>
                <a:spcPts val="0"/>
              </a:spcBef>
              <a:spcAft>
                <a:spcPts val="0"/>
              </a:spcAft>
              <a:buNone/>
              <a:defRPr sz="700" b="1">
                <a:solidFill>
                  <a:schemeClr val="dk1"/>
                </a:solidFill>
                <a:latin typeface="Arial"/>
                <a:ea typeface="Arial"/>
                <a:cs typeface="Arial"/>
                <a:sym typeface="Arial"/>
              </a:defRPr>
            </a:lvl5pPr>
            <a:lvl6pPr marL="0" marR="0" lvl="5" indent="0" algn="r" rtl="0">
              <a:spcBef>
                <a:spcPts val="0"/>
              </a:spcBef>
              <a:spcAft>
                <a:spcPts val="0"/>
              </a:spcAft>
              <a:buNone/>
              <a:defRPr sz="700" b="1">
                <a:solidFill>
                  <a:schemeClr val="dk1"/>
                </a:solidFill>
                <a:latin typeface="Arial"/>
                <a:ea typeface="Arial"/>
                <a:cs typeface="Arial"/>
                <a:sym typeface="Arial"/>
              </a:defRPr>
            </a:lvl6pPr>
            <a:lvl7pPr marL="0" marR="0" lvl="6" indent="0" algn="r" rtl="0">
              <a:spcBef>
                <a:spcPts val="0"/>
              </a:spcBef>
              <a:spcAft>
                <a:spcPts val="0"/>
              </a:spcAft>
              <a:buNone/>
              <a:defRPr sz="700" b="1">
                <a:solidFill>
                  <a:schemeClr val="dk1"/>
                </a:solidFill>
                <a:latin typeface="Arial"/>
                <a:ea typeface="Arial"/>
                <a:cs typeface="Arial"/>
                <a:sym typeface="Arial"/>
              </a:defRPr>
            </a:lvl7pPr>
            <a:lvl8pPr marL="0" marR="0" lvl="7" indent="0" algn="r" rtl="0">
              <a:spcBef>
                <a:spcPts val="0"/>
              </a:spcBef>
              <a:spcAft>
                <a:spcPts val="0"/>
              </a:spcAft>
              <a:buNone/>
              <a:defRPr sz="700" b="1">
                <a:solidFill>
                  <a:schemeClr val="dk1"/>
                </a:solidFill>
                <a:latin typeface="Arial"/>
                <a:ea typeface="Arial"/>
                <a:cs typeface="Arial"/>
                <a:sym typeface="Arial"/>
              </a:defRPr>
            </a:lvl8pPr>
            <a:lvl9pPr marL="0" marR="0" lvl="8" indent="0" algn="r" rtl="0">
              <a:spcBef>
                <a:spcPts val="0"/>
              </a:spcBef>
              <a:spcAft>
                <a:spcPts val="0"/>
              </a:spcAft>
              <a:buNone/>
              <a:defRPr sz="7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accent2"/>
        </a:solidFill>
        <a:effectLst/>
      </p:bgPr>
    </p:bg>
    <p:spTree>
      <p:nvGrpSpPr>
        <p:cNvPr id="1" name="Shape 61"/>
        <p:cNvGrpSpPr/>
        <p:nvPr/>
      </p:nvGrpSpPr>
      <p:grpSpPr>
        <a:xfrm>
          <a:off x="0" y="0"/>
          <a:ext cx="0" cy="0"/>
          <a:chOff x="0" y="0"/>
          <a:chExt cx="0" cy="0"/>
        </a:xfrm>
      </p:grpSpPr>
      <p:cxnSp>
        <p:nvCxnSpPr>
          <p:cNvPr id="62" name="Shape 62"/>
          <p:cNvCxnSpPr/>
          <p:nvPr/>
        </p:nvCxnSpPr>
        <p:spPr>
          <a:xfrm>
            <a:off x="457200" y="457200"/>
            <a:ext cx="8229600" cy="0"/>
          </a:xfrm>
          <a:prstGeom prst="straightConnector1">
            <a:avLst/>
          </a:prstGeom>
          <a:noFill/>
          <a:ln w="47625" cap="flat" cmpd="sng">
            <a:solidFill>
              <a:schemeClr val="lt1"/>
            </a:solidFill>
            <a:prstDash val="solid"/>
            <a:round/>
            <a:headEnd type="none" w="sm" len="sm"/>
            <a:tailEnd type="none" w="sm" len="sm"/>
          </a:ln>
        </p:spPr>
      </p:cxnSp>
      <p:pic>
        <p:nvPicPr>
          <p:cNvPr id="63" name="Shape 63"/>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64" name="Shape 64"/>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a:solidFill>
                <a:schemeClr val="lt1"/>
              </a:solidFill>
              <a:latin typeface="Arial Narrow"/>
              <a:ea typeface="Arial Narrow"/>
              <a:cs typeface="Arial Narrow"/>
              <a:sym typeface="Arial Narrow"/>
            </a:endParaRPr>
          </a:p>
        </p:txBody>
      </p:sp>
      <p:sp>
        <p:nvSpPr>
          <p:cNvPr id="65" name="Shape 65"/>
          <p:cNvSpPr txBox="1">
            <a:spLocks noGrp="1"/>
          </p:cNvSpPr>
          <p:nvPr>
            <p:ph type="title"/>
          </p:nvPr>
        </p:nvSpPr>
        <p:spPr>
          <a:xfrm>
            <a:off x="457200" y="594361"/>
            <a:ext cx="7086600" cy="1413614"/>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3600" b="1" i="0" u="none" strike="noStrike" cap="none">
                <a:solidFill>
                  <a:schemeClr val="lt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1"/>
          </p:nvPr>
        </p:nvSpPr>
        <p:spPr>
          <a:xfrm>
            <a:off x="457200" y="2057400"/>
            <a:ext cx="7086600" cy="242316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800" b="1" i="0" u="none" strike="noStrike" cap="none">
                <a:solidFill>
                  <a:schemeClr val="lt1"/>
                </a:solidFill>
                <a:latin typeface="Arial"/>
                <a:ea typeface="Arial"/>
                <a:cs typeface="Arial"/>
                <a:sym typeface="Arial"/>
              </a:defRPr>
            </a:lvl1pPr>
            <a:lvl2pPr marL="914400" marR="0" lvl="1" indent="-228600" algn="l" rtl="0">
              <a:spcBef>
                <a:spcPts val="900"/>
              </a:spcBef>
              <a:spcAft>
                <a:spcPts val="0"/>
              </a:spcAft>
              <a:buSzPts val="1400"/>
              <a:buNone/>
              <a:defRPr sz="1800" b="0" i="0" u="none" strike="noStrike" cap="none">
                <a:solidFill>
                  <a:schemeClr val="lt1"/>
                </a:solidFill>
                <a:latin typeface="Arial"/>
                <a:ea typeface="Arial"/>
                <a:cs typeface="Arial"/>
                <a:sym typeface="Arial"/>
              </a:defRPr>
            </a:lvl2pPr>
            <a:lvl3pPr marL="1371600" marR="0" lvl="2" indent="-342900" algn="l" rtl="0">
              <a:spcBef>
                <a:spcPts val="6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spcBef>
                <a:spcPts val="6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spcBef>
                <a:spcPts val="6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ternate Section Header">
  <p:cSld name="Alternate Section Header">
    <p:spTree>
      <p:nvGrpSpPr>
        <p:cNvPr id="1" name="Shape 67"/>
        <p:cNvGrpSpPr/>
        <p:nvPr/>
      </p:nvGrpSpPr>
      <p:grpSpPr>
        <a:xfrm>
          <a:off x="0" y="0"/>
          <a:ext cx="0" cy="0"/>
          <a:chOff x="0" y="0"/>
          <a:chExt cx="0" cy="0"/>
        </a:xfrm>
      </p:grpSpPr>
      <p:cxnSp>
        <p:nvCxnSpPr>
          <p:cNvPr id="68" name="Shape 68"/>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69" name="Shape 69"/>
          <p:cNvSpPr txBox="1">
            <a:spLocks noGrp="1"/>
          </p:cNvSpPr>
          <p:nvPr>
            <p:ph type="title"/>
          </p:nvPr>
        </p:nvSpPr>
        <p:spPr>
          <a:xfrm>
            <a:off x="457200" y="594360"/>
            <a:ext cx="7086600" cy="141732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1"/>
          </p:nvPr>
        </p:nvSpPr>
        <p:spPr>
          <a:xfrm>
            <a:off x="457200" y="2057400"/>
            <a:ext cx="7086600" cy="242316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8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800" b="0" i="0" u="none" strike="noStrike" cap="none">
                <a:solidFill>
                  <a:schemeClr val="dk1"/>
                </a:solidFill>
                <a:latin typeface="Arial"/>
                <a:ea typeface="Arial"/>
                <a:cs typeface="Arial"/>
                <a:sym typeface="Arial"/>
              </a:defRPr>
            </a:lvl2pPr>
            <a:lvl3pPr marL="1371600" marR="0" lvl="2"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tatement">
  <p:cSld name="Statement">
    <p:bg>
      <p:bgPr>
        <a:solidFill>
          <a:schemeClr val="dk2"/>
        </a:solidFill>
        <a:effectLst/>
      </p:bgPr>
    </p:bg>
    <p:spTree>
      <p:nvGrpSpPr>
        <p:cNvPr id="1" name="Shape 71"/>
        <p:cNvGrpSpPr/>
        <p:nvPr/>
      </p:nvGrpSpPr>
      <p:grpSpPr>
        <a:xfrm>
          <a:off x="0" y="0"/>
          <a:ext cx="0" cy="0"/>
          <a:chOff x="0" y="0"/>
          <a:chExt cx="0" cy="0"/>
        </a:xfrm>
      </p:grpSpPr>
      <p:pic>
        <p:nvPicPr>
          <p:cNvPr id="72" name="Shape 72"/>
          <p:cNvPicPr preferRelativeResize="0"/>
          <p:nvPr/>
        </p:nvPicPr>
        <p:blipFill rotWithShape="1">
          <a:blip r:embed="rId2">
            <a:alphaModFix/>
          </a:blip>
          <a:srcRect/>
          <a:stretch/>
        </p:blipFill>
        <p:spPr>
          <a:xfrm>
            <a:off x="354013" y="4618038"/>
            <a:ext cx="1069975" cy="398462"/>
          </a:xfrm>
          <a:prstGeom prst="rect">
            <a:avLst/>
          </a:prstGeom>
          <a:noFill/>
          <a:ln>
            <a:noFill/>
          </a:ln>
        </p:spPr>
      </p:pic>
      <p:sp>
        <p:nvSpPr>
          <p:cNvPr id="73" name="Shape 73"/>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a:solidFill>
                <a:schemeClr val="lt1"/>
              </a:solidFill>
              <a:latin typeface="Arial Narrow"/>
              <a:ea typeface="Arial Narrow"/>
              <a:cs typeface="Arial Narrow"/>
              <a:sym typeface="Arial Narrow"/>
            </a:endParaRPr>
          </a:p>
        </p:txBody>
      </p:sp>
      <p:sp>
        <p:nvSpPr>
          <p:cNvPr id="74" name="Shape 74"/>
          <p:cNvSpPr txBox="1">
            <a:spLocks noGrp="1"/>
          </p:cNvSpPr>
          <p:nvPr>
            <p:ph type="title"/>
          </p:nvPr>
        </p:nvSpPr>
        <p:spPr>
          <a:xfrm>
            <a:off x="457198" y="457199"/>
            <a:ext cx="5943600" cy="20574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accent2"/>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75" name="Shape 75"/>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a:solidFill>
                  <a:schemeClr val="lt1"/>
                </a:solidFill>
                <a:latin typeface="Arial"/>
                <a:ea typeface="Arial"/>
                <a:cs typeface="Arial"/>
                <a:sym typeface="Arial"/>
              </a:defRPr>
            </a:lvl1pPr>
            <a:lvl2pPr marL="0" marR="0" lvl="1" indent="0" algn="r" rtl="0">
              <a:spcBef>
                <a:spcPts val="0"/>
              </a:spcBef>
              <a:spcAft>
                <a:spcPts val="0"/>
              </a:spcAft>
              <a:buNone/>
              <a:defRPr sz="700" b="1">
                <a:solidFill>
                  <a:schemeClr val="lt1"/>
                </a:solidFill>
                <a:latin typeface="Arial"/>
                <a:ea typeface="Arial"/>
                <a:cs typeface="Arial"/>
                <a:sym typeface="Arial"/>
              </a:defRPr>
            </a:lvl2pPr>
            <a:lvl3pPr marL="0" marR="0" lvl="2" indent="0" algn="r" rtl="0">
              <a:spcBef>
                <a:spcPts val="0"/>
              </a:spcBef>
              <a:spcAft>
                <a:spcPts val="0"/>
              </a:spcAft>
              <a:buNone/>
              <a:defRPr sz="700" b="1">
                <a:solidFill>
                  <a:schemeClr val="lt1"/>
                </a:solidFill>
                <a:latin typeface="Arial"/>
                <a:ea typeface="Arial"/>
                <a:cs typeface="Arial"/>
                <a:sym typeface="Arial"/>
              </a:defRPr>
            </a:lvl3pPr>
            <a:lvl4pPr marL="0" marR="0" lvl="3" indent="0" algn="r" rtl="0">
              <a:spcBef>
                <a:spcPts val="0"/>
              </a:spcBef>
              <a:spcAft>
                <a:spcPts val="0"/>
              </a:spcAft>
              <a:buNone/>
              <a:defRPr sz="700" b="1">
                <a:solidFill>
                  <a:schemeClr val="lt1"/>
                </a:solidFill>
                <a:latin typeface="Arial"/>
                <a:ea typeface="Arial"/>
                <a:cs typeface="Arial"/>
                <a:sym typeface="Arial"/>
              </a:defRPr>
            </a:lvl4pPr>
            <a:lvl5pPr marL="0" marR="0" lvl="4" indent="0" algn="r" rtl="0">
              <a:spcBef>
                <a:spcPts val="0"/>
              </a:spcBef>
              <a:spcAft>
                <a:spcPts val="0"/>
              </a:spcAft>
              <a:buNone/>
              <a:defRPr sz="700" b="1">
                <a:solidFill>
                  <a:schemeClr val="lt1"/>
                </a:solidFill>
                <a:latin typeface="Arial"/>
                <a:ea typeface="Arial"/>
                <a:cs typeface="Arial"/>
                <a:sym typeface="Arial"/>
              </a:defRPr>
            </a:lvl5pPr>
            <a:lvl6pPr marL="0" marR="0" lvl="5" indent="0" algn="r" rtl="0">
              <a:spcBef>
                <a:spcPts val="0"/>
              </a:spcBef>
              <a:spcAft>
                <a:spcPts val="0"/>
              </a:spcAft>
              <a:buNone/>
              <a:defRPr sz="700" b="1">
                <a:solidFill>
                  <a:schemeClr val="lt1"/>
                </a:solidFill>
                <a:latin typeface="Arial"/>
                <a:ea typeface="Arial"/>
                <a:cs typeface="Arial"/>
                <a:sym typeface="Arial"/>
              </a:defRPr>
            </a:lvl6pPr>
            <a:lvl7pPr marL="0" marR="0" lvl="6" indent="0" algn="r" rtl="0">
              <a:spcBef>
                <a:spcPts val="0"/>
              </a:spcBef>
              <a:spcAft>
                <a:spcPts val="0"/>
              </a:spcAft>
              <a:buNone/>
              <a:defRPr sz="700" b="1">
                <a:solidFill>
                  <a:schemeClr val="lt1"/>
                </a:solidFill>
                <a:latin typeface="Arial"/>
                <a:ea typeface="Arial"/>
                <a:cs typeface="Arial"/>
                <a:sym typeface="Arial"/>
              </a:defRPr>
            </a:lvl7pPr>
            <a:lvl8pPr marL="0" marR="0" lvl="7" indent="0" algn="r" rtl="0">
              <a:spcBef>
                <a:spcPts val="0"/>
              </a:spcBef>
              <a:spcAft>
                <a:spcPts val="0"/>
              </a:spcAft>
              <a:buNone/>
              <a:defRPr sz="700" b="1">
                <a:solidFill>
                  <a:schemeClr val="lt1"/>
                </a:solidFill>
                <a:latin typeface="Arial"/>
                <a:ea typeface="Arial"/>
                <a:cs typeface="Arial"/>
                <a:sym typeface="Arial"/>
              </a:defRPr>
            </a:lvl8pPr>
            <a:lvl9pPr marL="0" marR="0" lvl="8" indent="0" algn="r" rtl="0">
              <a:spcBef>
                <a:spcPts val="0"/>
              </a:spcBef>
              <a:spcAft>
                <a:spcPts val="0"/>
              </a:spcAft>
              <a:buNone/>
              <a:defRPr sz="700" b="1">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590550"/>
            <a:ext cx="7086600" cy="6858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463675"/>
            <a:ext cx="7086600" cy="301625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200" b="1" i="0" u="none" strike="noStrike" cap="none">
                <a:solidFill>
                  <a:schemeClr val="lt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lt1"/>
                </a:solidFill>
                <a:latin typeface="Arial"/>
                <a:ea typeface="Arial"/>
                <a:cs typeface="Arial"/>
                <a:sym typeface="Arial"/>
              </a:defRPr>
            </a:lvl2pPr>
            <a:lvl3pPr marL="1371600" marR="0" lvl="2" indent="-304800" algn="l" rtl="0">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rtl="0">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700" b="1"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700" b="1"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700" b="1"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700" b="1"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700" b="1"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700" b="1"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700" b="1"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700" b="1"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4" name="Shape 14"/>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b="0" i="0" u="none" strike="noStrike" cap="non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b="0" i="0" u="none" strike="noStrike" cap="none">
              <a:solidFill>
                <a:schemeClr val="lt1"/>
              </a:solidFill>
              <a:latin typeface="Arial Narrow"/>
              <a:ea typeface="Arial Narrow"/>
              <a:cs typeface="Arial Narrow"/>
              <a:sym typeface="Arial Narrow"/>
            </a:endParaRPr>
          </a:p>
        </p:txBody>
      </p:sp>
      <p:pic>
        <p:nvPicPr>
          <p:cNvPr id="15" name="Shape 15"/>
          <p:cNvPicPr preferRelativeResize="0"/>
          <p:nvPr/>
        </p:nvPicPr>
        <p:blipFill rotWithShape="1">
          <a:blip r:embed="rId3">
            <a:alphaModFix/>
          </a:blip>
          <a:srcRect/>
          <a:stretch/>
        </p:blipFill>
        <p:spPr>
          <a:xfrm>
            <a:off x="354013" y="4618038"/>
            <a:ext cx="1069975" cy="3984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590550"/>
            <a:ext cx="7086600" cy="6858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1463675"/>
            <a:ext cx="7086600" cy="3016250"/>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90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7543800" y="4700588"/>
            <a:ext cx="914400" cy="228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458200" y="4700588"/>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700" b="1"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700" b="1"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700" b="1"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700" b="1"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700" b="1"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700" b="1"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700" b="1"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700" b="1"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700" b="1"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26" name="Shape 26"/>
          <p:cNvSpPr txBox="1"/>
          <p:nvPr/>
        </p:nvSpPr>
        <p:spPr>
          <a:xfrm>
            <a:off x="2813050" y="4700588"/>
            <a:ext cx="4022725" cy="228600"/>
          </a:xfrm>
          <a:prstGeom prst="rect">
            <a:avLst/>
          </a:prstGeom>
          <a:noFill/>
          <a:ln>
            <a:noFill/>
          </a:ln>
        </p:spPr>
        <p:txBody>
          <a:bodyPr spcFirstLastPara="1" wrap="square" lIns="0" tIns="0" rIns="182875" bIns="0" anchor="b" anchorCtr="0">
            <a:noAutofit/>
          </a:bodyPr>
          <a:lstStyle/>
          <a:p>
            <a:pPr marL="0" marR="0" lvl="0" indent="0" algn="l" rtl="0">
              <a:spcBef>
                <a:spcPts val="0"/>
              </a:spcBef>
              <a:spcAft>
                <a:spcPts val="0"/>
              </a:spcAft>
              <a:buNone/>
            </a:pPr>
            <a:r>
              <a:rPr lang="en-US" sz="700" b="0" i="0" u="none" strike="noStrike" cap="non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700" b="0" i="0" u="none" strike="noStrike" cap="none">
              <a:solidFill>
                <a:schemeClr val="dk1"/>
              </a:solidFill>
              <a:latin typeface="Arial Narrow"/>
              <a:ea typeface="Arial Narrow"/>
              <a:cs typeface="Arial Narrow"/>
              <a:sym typeface="Arial Narrow"/>
            </a:endParaRPr>
          </a:p>
        </p:txBody>
      </p:sp>
      <p:pic>
        <p:nvPicPr>
          <p:cNvPr id="27" name="Shape 27"/>
          <p:cNvPicPr preferRelativeResize="0"/>
          <p:nvPr/>
        </p:nvPicPr>
        <p:blipFill rotWithShape="1">
          <a:blip r:embed="rId18">
            <a:alphaModFix/>
          </a:blip>
          <a:srcRect/>
          <a:stretch/>
        </p:blipFill>
        <p:spPr>
          <a:xfrm>
            <a:off x="354013" y="4618038"/>
            <a:ext cx="1069975" cy="3984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457200" y="1097280"/>
            <a:ext cx="7546258" cy="130302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None/>
            </a:pPr>
            <a:r>
              <a:rPr lang="en-US" sz="4000" b="1" i="0" u="none" strike="noStrike" cap="none" dirty="0" smtClean="0">
                <a:solidFill>
                  <a:schemeClr val="lt1"/>
                </a:solidFill>
                <a:latin typeface="Arial"/>
                <a:ea typeface="Arial"/>
                <a:cs typeface="Arial"/>
                <a:sym typeface="Arial"/>
              </a:rPr>
              <a:t>Europa </a:t>
            </a:r>
            <a:r>
              <a:rPr lang="en-US" sz="4000" b="1" i="0" u="none" strike="noStrike" cap="none" dirty="0" err="1" smtClean="0">
                <a:solidFill>
                  <a:schemeClr val="lt1"/>
                </a:solidFill>
                <a:latin typeface="Arial"/>
                <a:ea typeface="Arial"/>
                <a:cs typeface="Arial"/>
                <a:sym typeface="Arial"/>
              </a:rPr>
              <a:t>Wisegate</a:t>
            </a:r>
            <a:endParaRPr sz="4000" b="1"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535350"/>
            <a:ext cx="1295400" cy="291983"/>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None/>
            </a:pPr>
            <a:r>
              <a:rPr lang="en-US" sz="1800" b="1" i="0" u="none" strike="noStrike" cap="none" dirty="0" smtClean="0">
                <a:solidFill>
                  <a:schemeClr val="dk1"/>
                </a:solidFill>
                <a:latin typeface="Arial"/>
                <a:ea typeface="Arial"/>
                <a:cs typeface="Arial"/>
                <a:sym typeface="Arial"/>
              </a:rPr>
              <a:t>Problem</a:t>
            </a:r>
            <a:endParaRPr sz="1800" b="1" i="0" u="none" strike="noStrike" cap="none" dirty="0">
              <a:solidFill>
                <a:schemeClr val="dk1"/>
              </a:solidFill>
              <a:latin typeface="Arial"/>
              <a:ea typeface="Arial"/>
              <a:cs typeface="Arial"/>
              <a:sym typeface="Arial"/>
            </a:endParaRPr>
          </a:p>
        </p:txBody>
      </p:sp>
      <p:sp>
        <p:nvSpPr>
          <p:cNvPr id="137" name="Shape 137"/>
          <p:cNvSpPr/>
          <p:nvPr/>
        </p:nvSpPr>
        <p:spPr>
          <a:xfrm>
            <a:off x="5138754" y="1060497"/>
            <a:ext cx="695293" cy="624735"/>
          </a:xfrm>
          <a:prstGeom prst="ellipse">
            <a:avLst/>
          </a:prstGeom>
          <a:solidFill>
            <a:schemeClr val="accent4"/>
          </a:solidFill>
          <a:ln>
            <a:noFill/>
          </a:ln>
        </p:spPr>
        <p:txBody>
          <a:bodyPr spcFirstLastPara="1" wrap="square" lIns="0" tIns="45675" rIns="0" bIns="45675" anchor="ctr" anchorCtr="0">
            <a:noAutofit/>
          </a:bodyPr>
          <a:lstStyle/>
          <a:p>
            <a:pPr marL="0" marR="0" lvl="0" indent="0" algn="ctr" rtl="0">
              <a:spcBef>
                <a:spcPts val="0"/>
              </a:spcBef>
              <a:spcAft>
                <a:spcPts val="0"/>
              </a:spcAft>
              <a:buNone/>
            </a:pPr>
            <a:r>
              <a:rPr lang="es-PE" b="1" i="0" u="none" strike="noStrike" cap="none" dirty="0" smtClean="0">
                <a:solidFill>
                  <a:schemeClr val="dk1"/>
                </a:solidFill>
                <a:latin typeface="Arial"/>
                <a:ea typeface="Arial"/>
                <a:cs typeface="Arial"/>
                <a:sym typeface="Arial"/>
              </a:rPr>
              <a:t>3K</a:t>
            </a:r>
            <a:endParaRPr b="1" i="0" u="none" strike="noStrike" cap="none" dirty="0">
              <a:solidFill>
                <a:schemeClr val="dk1"/>
              </a:solidFill>
              <a:latin typeface="Arial"/>
              <a:ea typeface="Arial"/>
              <a:cs typeface="Arial"/>
              <a:sym typeface="Arial"/>
            </a:endParaRPr>
          </a:p>
        </p:txBody>
      </p:sp>
      <p:sp>
        <p:nvSpPr>
          <p:cNvPr id="2" name="Rectangle 1"/>
          <p:cNvSpPr/>
          <p:nvPr/>
        </p:nvSpPr>
        <p:spPr>
          <a:xfrm>
            <a:off x="4945174" y="1703364"/>
            <a:ext cx="1397785" cy="369332"/>
          </a:xfrm>
          <a:prstGeom prst="rect">
            <a:avLst/>
          </a:prstGeom>
        </p:spPr>
        <p:txBody>
          <a:bodyPr wrap="square">
            <a:spAutoFit/>
          </a:bodyPr>
          <a:lstStyle/>
          <a:p>
            <a:pPr marL="91440" lvl="0" indent="-91440">
              <a:buClr>
                <a:srgbClr val="00669A"/>
              </a:buClr>
              <a:buSzPts val="700"/>
              <a:buChar char="•"/>
            </a:pPr>
            <a:r>
              <a:rPr lang="es-PE" sz="900" b="1" dirty="0" err="1" smtClean="0">
                <a:solidFill>
                  <a:srgbClr val="00669A"/>
                </a:solidFill>
              </a:rPr>
              <a:t>Avg</a:t>
            </a:r>
            <a:r>
              <a:rPr lang="es-PE" sz="900" b="1" dirty="0" smtClean="0">
                <a:solidFill>
                  <a:srgbClr val="00669A"/>
                </a:solidFill>
              </a:rPr>
              <a:t>. of </a:t>
            </a:r>
            <a:r>
              <a:rPr lang="es-PE" sz="900" b="1" dirty="0" err="1">
                <a:solidFill>
                  <a:srgbClr val="00669A"/>
                </a:solidFill>
              </a:rPr>
              <a:t>d</a:t>
            </a:r>
            <a:r>
              <a:rPr lang="es-PE" sz="900" b="1" dirty="0" err="1" smtClean="0">
                <a:solidFill>
                  <a:srgbClr val="00669A"/>
                </a:solidFill>
              </a:rPr>
              <a:t>aily</a:t>
            </a:r>
            <a:r>
              <a:rPr lang="es-PE" sz="900" b="1" dirty="0" smtClean="0">
                <a:solidFill>
                  <a:srgbClr val="00669A"/>
                </a:solidFill>
              </a:rPr>
              <a:t> </a:t>
            </a:r>
            <a:r>
              <a:rPr lang="es-PE" sz="900" b="1" dirty="0" err="1" smtClean="0">
                <a:solidFill>
                  <a:srgbClr val="00669A"/>
                </a:solidFill>
              </a:rPr>
              <a:t>Batch</a:t>
            </a:r>
            <a:r>
              <a:rPr lang="es-PE" sz="900" b="1" dirty="0" smtClean="0">
                <a:solidFill>
                  <a:srgbClr val="00669A"/>
                </a:solidFill>
              </a:rPr>
              <a:t> </a:t>
            </a:r>
            <a:r>
              <a:rPr lang="es-PE" sz="900" b="1" dirty="0" err="1" smtClean="0">
                <a:solidFill>
                  <a:srgbClr val="00669A"/>
                </a:solidFill>
              </a:rPr>
              <a:t>updates</a:t>
            </a:r>
            <a:endParaRPr lang="en-US" sz="900" b="1" dirty="0">
              <a:solidFill>
                <a:srgbClr val="00669A"/>
              </a:solidFill>
            </a:endParaRPr>
          </a:p>
        </p:txBody>
      </p:sp>
      <p:grpSp>
        <p:nvGrpSpPr>
          <p:cNvPr id="6" name="Group 5"/>
          <p:cNvGrpSpPr/>
          <p:nvPr/>
        </p:nvGrpSpPr>
        <p:grpSpPr>
          <a:xfrm>
            <a:off x="449374" y="1872253"/>
            <a:ext cx="1386639" cy="1134376"/>
            <a:chOff x="1234847" y="941614"/>
            <a:chExt cx="1132895" cy="902774"/>
          </a:xfrm>
        </p:grpSpPr>
        <p:sp>
          <p:nvSpPr>
            <p:cNvPr id="138" name="Shape 138"/>
            <p:cNvSpPr/>
            <p:nvPr/>
          </p:nvSpPr>
          <p:spPr>
            <a:xfrm>
              <a:off x="1451182" y="941614"/>
              <a:ext cx="602835" cy="545094"/>
            </a:xfrm>
            <a:prstGeom prst="ellipse">
              <a:avLst/>
            </a:prstGeom>
            <a:solidFill>
              <a:srgbClr val="61B0DB"/>
            </a:solidFill>
            <a:ln>
              <a:noFill/>
            </a:ln>
          </p:spPr>
          <p:txBody>
            <a:bodyPr spcFirstLastPara="1" wrap="square" lIns="0" tIns="45675" rIns="0" bIns="45675" anchor="ctr" anchorCtr="0">
              <a:noAutofit/>
            </a:bodyPr>
            <a:lstStyle/>
            <a:p>
              <a:pPr marL="0" marR="0" lvl="0" indent="0" algn="ctr" rtl="0">
                <a:spcBef>
                  <a:spcPts val="0"/>
                </a:spcBef>
                <a:spcAft>
                  <a:spcPts val="0"/>
                </a:spcAft>
                <a:buNone/>
              </a:pPr>
              <a:r>
                <a:rPr lang="en-US" sz="1600" b="1" i="0" u="none" strike="noStrike" cap="none" dirty="0" smtClean="0">
                  <a:solidFill>
                    <a:schemeClr val="dk1"/>
                  </a:solidFill>
                  <a:latin typeface="Arial"/>
                  <a:ea typeface="Arial"/>
                  <a:cs typeface="Arial"/>
                  <a:sym typeface="Arial"/>
                </a:rPr>
                <a:t>+4M</a:t>
              </a:r>
              <a:endParaRPr sz="1600" b="1" i="0" u="none" strike="noStrike" cap="none" dirty="0">
                <a:solidFill>
                  <a:schemeClr val="dk1"/>
                </a:solidFill>
                <a:latin typeface="Arial"/>
                <a:ea typeface="Arial"/>
                <a:cs typeface="Arial"/>
                <a:sym typeface="Arial"/>
              </a:endParaRPr>
            </a:p>
          </p:txBody>
        </p:sp>
        <p:sp>
          <p:nvSpPr>
            <p:cNvPr id="21" name="Rectangle 20"/>
            <p:cNvSpPr/>
            <p:nvPr/>
          </p:nvSpPr>
          <p:spPr>
            <a:xfrm>
              <a:off x="1234847" y="1475056"/>
              <a:ext cx="1132895" cy="369332"/>
            </a:xfrm>
            <a:prstGeom prst="rect">
              <a:avLst/>
            </a:prstGeom>
          </p:spPr>
          <p:txBody>
            <a:bodyPr wrap="square">
              <a:spAutoFit/>
            </a:bodyPr>
            <a:lstStyle/>
            <a:p>
              <a:pPr marL="91440" lvl="0" indent="-91440">
                <a:buClr>
                  <a:srgbClr val="00669A"/>
                </a:buClr>
                <a:buSzPts val="700"/>
                <a:buChar char="•"/>
              </a:pPr>
              <a:r>
                <a:rPr lang="es-PE" sz="900" b="1" dirty="0" smtClean="0">
                  <a:solidFill>
                    <a:srgbClr val="00669A"/>
                  </a:solidFill>
                </a:rPr>
                <a:t>New </a:t>
              </a:r>
              <a:r>
                <a:rPr lang="es-PE" sz="900" b="1" dirty="0" err="1" smtClean="0">
                  <a:solidFill>
                    <a:srgbClr val="00669A"/>
                  </a:solidFill>
                </a:rPr>
                <a:t>Invoices</a:t>
              </a:r>
              <a:r>
                <a:rPr lang="es-PE" sz="900" b="1" dirty="0" smtClean="0">
                  <a:solidFill>
                    <a:srgbClr val="00669A"/>
                  </a:solidFill>
                </a:rPr>
                <a:t> </a:t>
              </a:r>
              <a:r>
                <a:rPr lang="es-PE" sz="900" b="1" dirty="0" err="1" smtClean="0">
                  <a:solidFill>
                    <a:srgbClr val="00669A"/>
                  </a:solidFill>
                </a:rPr>
                <a:t>Monthly</a:t>
              </a:r>
              <a:endParaRPr lang="en-US" sz="900" b="1" dirty="0">
                <a:solidFill>
                  <a:srgbClr val="00669A"/>
                </a:solidFill>
              </a:endParaRPr>
            </a:p>
          </p:txBody>
        </p:sp>
      </p:grpSp>
      <p:sp>
        <p:nvSpPr>
          <p:cNvPr id="25" name="Flowchart: Magnetic Disk 24"/>
          <p:cNvSpPr/>
          <p:nvPr/>
        </p:nvSpPr>
        <p:spPr>
          <a:xfrm>
            <a:off x="1857322" y="3151153"/>
            <a:ext cx="609600" cy="525780"/>
          </a:xfrm>
          <a:prstGeom prst="flowChartMagneticDisk">
            <a:avLst/>
          </a:prstGeom>
          <a:solidFill>
            <a:schemeClr val="accent6">
              <a:lumMod val="60000"/>
              <a:lumOff val="40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VAM</a:t>
            </a:r>
            <a:endParaRPr lang="en-US" dirty="0"/>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68061"/>
            <a:ext cx="2686448" cy="1624973"/>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pic>
      <p:sp>
        <p:nvSpPr>
          <p:cNvPr id="27" name="Flowchart: Magnetic Disk 26"/>
          <p:cNvSpPr/>
          <p:nvPr/>
        </p:nvSpPr>
        <p:spPr>
          <a:xfrm>
            <a:off x="4118187" y="1609363"/>
            <a:ext cx="670560" cy="525780"/>
          </a:xfrm>
          <a:prstGeom prst="flowChartMagneticDisk">
            <a:avLst/>
          </a:prstGeom>
          <a:solidFill>
            <a:schemeClr val="accent4">
              <a:lumMod val="60000"/>
              <a:lumOff val="40000"/>
            </a:schemeClr>
          </a:solidFill>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solidFill>
                  <a:schemeClr val="tx1"/>
                </a:solidFill>
              </a:rPr>
              <a:t>WG</a:t>
            </a:r>
            <a:endParaRPr lang="en-US" dirty="0">
              <a:solidFill>
                <a:schemeClr val="tx1"/>
              </a:solidFill>
            </a:endParaRPr>
          </a:p>
        </p:txBody>
      </p:sp>
      <p:grpSp>
        <p:nvGrpSpPr>
          <p:cNvPr id="30" name="Group 29"/>
          <p:cNvGrpSpPr/>
          <p:nvPr/>
        </p:nvGrpSpPr>
        <p:grpSpPr>
          <a:xfrm rot="5400000">
            <a:off x="4196852" y="1010290"/>
            <a:ext cx="518160" cy="464820"/>
            <a:chOff x="3421380" y="857250"/>
            <a:chExt cx="518160" cy="464820"/>
          </a:xfrm>
          <a:solidFill>
            <a:schemeClr val="accent4">
              <a:lumMod val="60000"/>
              <a:lumOff val="40000"/>
            </a:schemeClr>
          </a:solidFill>
        </p:grpSpPr>
        <p:sp>
          <p:nvSpPr>
            <p:cNvPr id="31" name="Right Arrow 30"/>
            <p:cNvSpPr/>
            <p:nvPr/>
          </p:nvSpPr>
          <p:spPr>
            <a:xfrm>
              <a:off x="3421380" y="85725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Arrow 31"/>
            <p:cNvSpPr/>
            <p:nvPr/>
          </p:nvSpPr>
          <p:spPr>
            <a:xfrm>
              <a:off x="3421380" y="101727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3421380" y="116967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716732" y="3084945"/>
            <a:ext cx="735288" cy="567922"/>
            <a:chOff x="1005840" y="2042160"/>
            <a:chExt cx="518160" cy="464820"/>
          </a:xfrm>
          <a:solidFill>
            <a:schemeClr val="accent6">
              <a:lumMod val="40000"/>
              <a:lumOff val="60000"/>
            </a:schemeClr>
          </a:solidFill>
        </p:grpSpPr>
        <p:sp>
          <p:nvSpPr>
            <p:cNvPr id="35" name="Right Arrow 34"/>
            <p:cNvSpPr/>
            <p:nvPr/>
          </p:nvSpPr>
          <p:spPr>
            <a:xfrm>
              <a:off x="1005840" y="204216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ight Arrow 35"/>
            <p:cNvSpPr/>
            <p:nvPr/>
          </p:nvSpPr>
          <p:spPr>
            <a:xfrm>
              <a:off x="1005840" y="220218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p:cNvSpPr/>
            <p:nvPr/>
          </p:nvSpPr>
          <p:spPr>
            <a:xfrm>
              <a:off x="1005840" y="2354580"/>
              <a:ext cx="518160" cy="152400"/>
            </a:xfrm>
            <a:prstGeom prst="right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Bent Arrow 37"/>
          <p:cNvSpPr/>
          <p:nvPr/>
        </p:nvSpPr>
        <p:spPr>
          <a:xfrm rot="5400000" flipV="1">
            <a:off x="2520530" y="1441518"/>
            <a:ext cx="597743" cy="1387251"/>
          </a:xfrm>
          <a:prstGeom prst="bentArrow">
            <a:avLst>
              <a:gd name="adj1" fmla="val 25644"/>
              <a:gd name="adj2" fmla="val 28124"/>
              <a:gd name="adj3" fmla="val 45247"/>
              <a:gd name="adj4" fmla="val 26247"/>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ight Arrow 38"/>
          <p:cNvSpPr/>
          <p:nvPr/>
        </p:nvSpPr>
        <p:spPr>
          <a:xfrm rot="10800000">
            <a:off x="2953650" y="3336785"/>
            <a:ext cx="2199512" cy="253915"/>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325030" y="2560284"/>
            <a:ext cx="1143000" cy="307777"/>
          </a:xfrm>
          <a:prstGeom prst="rect">
            <a:avLst/>
          </a:prstGeom>
          <a:noFill/>
        </p:spPr>
        <p:txBody>
          <a:bodyPr wrap="square" rtlCol="0">
            <a:spAutoFit/>
          </a:bodyPr>
          <a:lstStyle/>
          <a:p>
            <a:r>
              <a:rPr lang="es-PE" dirty="0" smtClean="0">
                <a:solidFill>
                  <a:schemeClr val="accent2"/>
                </a:solidFill>
              </a:rPr>
              <a:t>VEC 2.0</a:t>
            </a:r>
            <a:endParaRPr lang="en-US" dirty="0">
              <a:solidFill>
                <a:schemeClr val="accent2"/>
              </a:solidFill>
            </a:endParaRPr>
          </a:p>
        </p:txBody>
      </p:sp>
    </p:spTree>
    <p:extLst>
      <p:ext uri="{BB962C8B-B14F-4D97-AF65-F5344CB8AC3E}">
        <p14:creationId xmlns:p14="http://schemas.microsoft.com/office/powerpoint/2010/main" val="329925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535350"/>
            <a:ext cx="1295400" cy="291983"/>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None/>
            </a:pPr>
            <a:r>
              <a:rPr lang="en-US" sz="1800" b="1" i="0" u="none" strike="noStrike" cap="none" dirty="0" smtClean="0">
                <a:solidFill>
                  <a:schemeClr val="dk1"/>
                </a:solidFill>
                <a:latin typeface="Arial"/>
                <a:ea typeface="Arial"/>
                <a:cs typeface="Arial"/>
                <a:sym typeface="Arial"/>
              </a:rPr>
              <a:t>Solution</a:t>
            </a:r>
            <a:br>
              <a:rPr lang="en-US" sz="1800" b="1" i="0" u="none" strike="noStrike" cap="none" dirty="0" smtClean="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p:txBody>
      </p:sp>
      <p:sp>
        <p:nvSpPr>
          <p:cNvPr id="22" name="Subtitle 2"/>
          <p:cNvSpPr txBox="1">
            <a:spLocks/>
          </p:cNvSpPr>
          <p:nvPr/>
        </p:nvSpPr>
        <p:spPr>
          <a:xfrm>
            <a:off x="457200" y="2286000"/>
            <a:ext cx="8153400" cy="13716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30200" algn="l" rtl="0">
              <a:lnSpc>
                <a:spcPct val="100000"/>
              </a:lnSpc>
              <a:spcBef>
                <a:spcPts val="900"/>
              </a:spcBef>
              <a:spcAft>
                <a:spcPts val="0"/>
              </a:spcAft>
              <a:buClr>
                <a:schemeClr val="dk1"/>
              </a:buClr>
              <a:buSzPts val="1600"/>
              <a:buFont typeface="Arial"/>
              <a:buAutoNum type="arabicPeriod"/>
              <a:defRPr sz="1600" b="1"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571500" indent="-342900" fontAlgn="base">
              <a:buFont typeface="Arial" panose="020B0604020202020204" pitchFamily="34" charset="0"/>
              <a:buChar char="•"/>
            </a:pPr>
            <a:r>
              <a:rPr lang="en-US" smtClean="0"/>
              <a:t>Migration of entitlement information from Oracle into Neo4j.</a:t>
            </a:r>
          </a:p>
          <a:p>
            <a:pPr marL="571500" indent="-342900" fontAlgn="base">
              <a:buFont typeface="Arial" panose="020B0604020202020204" pitchFamily="34" charset="0"/>
              <a:buChar char="•"/>
            </a:pPr>
            <a:r>
              <a:rPr lang="en-US" smtClean="0"/>
              <a:t>Implement event-driven architecture for entitlement operations so modules interested can react accordingly.</a:t>
            </a:r>
          </a:p>
          <a:p>
            <a:pPr marL="5715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453672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2017-12-11 11:23: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90550"/>
            <a:ext cx="7391400" cy="385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8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5750"/>
            <a:ext cx="6324600" cy="466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218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819150"/>
            <a:ext cx="67437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hape 136"/>
          <p:cNvSpPr txBox="1">
            <a:spLocks/>
          </p:cNvSpPr>
          <p:nvPr/>
        </p:nvSpPr>
        <p:spPr>
          <a:xfrm>
            <a:off x="457200" y="535350"/>
            <a:ext cx="6019800" cy="2919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9pPr>
          </a:lstStyle>
          <a:p>
            <a:r>
              <a:rPr lang="es-PE" sz="1800" dirty="0" err="1" smtClean="0"/>
              <a:t>Integration</a:t>
            </a:r>
            <a:r>
              <a:rPr lang="es-PE" sz="1800" dirty="0" smtClean="0"/>
              <a:t> </a:t>
            </a:r>
            <a:r>
              <a:rPr lang="es-PE" sz="1800" dirty="0" err="1" smtClean="0"/>
              <a:t>with</a:t>
            </a:r>
            <a:r>
              <a:rPr lang="es-PE" sz="1800" dirty="0" smtClean="0"/>
              <a:t> </a:t>
            </a:r>
            <a:r>
              <a:rPr lang="es-PE" sz="1800" dirty="0" err="1" smtClean="0"/>
              <a:t>Billing</a:t>
            </a:r>
            <a:endParaRPr lang="es-PE" sz="1800" dirty="0"/>
          </a:p>
        </p:txBody>
      </p:sp>
    </p:spTree>
    <p:extLst>
      <p:ext uri="{BB962C8B-B14F-4D97-AF65-F5344CB8AC3E}">
        <p14:creationId xmlns:p14="http://schemas.microsoft.com/office/powerpoint/2010/main" val="2418049985"/>
      </p:ext>
    </p:extLst>
  </p:cSld>
  <p:clrMapOvr>
    <a:masterClrMapping/>
  </p:clrMapOvr>
</p:sld>
</file>

<file path=ppt/theme/theme1.xml><?xml version="1.0" encoding="utf-8"?>
<a:theme xmlns:a="http://schemas.openxmlformats.org/drawingml/2006/main" name="Verizon PowerPoint 20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izon PowerPoint 20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45</Words>
  <Application>Microsoft Office PowerPoint</Application>
  <PresentationFormat>On-screen Show (16:9)</PresentationFormat>
  <Paragraphs>13</Paragraphs>
  <Slides>6</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Arial Narrow</vt:lpstr>
      <vt:lpstr>Verizon PowerPoint 2017</vt:lpstr>
      <vt:lpstr>Verizon PowerPoint 2017</vt:lpstr>
      <vt:lpstr>Europa Wisegate</vt:lpstr>
      <vt:lpstr>Problem</vt:lpstr>
      <vt:lpstr>Solution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Digital Roadmap</dc:title>
  <dc:creator>Ureta, Gino</dc:creator>
  <cp:lastModifiedBy>Ureta, Gino</cp:lastModifiedBy>
  <cp:revision>15</cp:revision>
  <dcterms:modified xsi:type="dcterms:W3CDTF">2018-05-14T20:12:22Z</dcterms:modified>
</cp:coreProperties>
</file>