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88993" autoAdjust="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94C4-CE2A-4C0D-8B7D-58FEB80D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6CF7-0580-45A1-9A97-A5B0E223D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2C95-C208-40C7-92AA-5AE60CE2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156B-B1BE-47A6-925D-4B38E921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DAEB-D8F5-466A-97BF-49BB445F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15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8B98-09CC-473E-8064-1ECE9FF3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BA417-BC60-4986-A35A-114EBF1D1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043D-1D10-471C-BAAD-577A466B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AFDE-0F4B-4E2A-B5CD-1F96828D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5A13D-98D0-4A57-BBE4-FD8A4F16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672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8593F-C8B3-40E0-AE79-30EEDD3C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6CB41-8BD3-4DFC-AFFD-95530BBF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6183-5A43-4CCB-A3EC-09606FE3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98A8-A350-4489-BD0E-35623D7D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6B820-4D3A-4A53-B3B7-6883E9D8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01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A87D-530E-4307-AA25-E88CED99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29AF-E0C1-4160-827A-EACB8C06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4217-35F2-4095-91AB-91B377E6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A4540-9D52-4311-9AC0-4400AFFF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D23C-43A7-4EC8-A57C-183C74F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90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D267-1558-4160-8015-54272EDA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A81BB-D239-43C5-B7DC-DCBE9DEF8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D483-F74E-47B9-9586-40CB97E6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AF413-4B5D-43D4-BE8F-2A60CD40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D17F-8232-43D9-88EE-02CD27E2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1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9851-CA35-4663-A1D6-1CE87DB4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568F-A8E9-4798-9EB8-FDA34B81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CCD77-1303-4695-B52A-BAF9C661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0AB79-FB22-4AC1-9606-91A352AC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D171C-471E-4343-A1EF-A9E7B8A6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EBFF-59EB-4A02-93EA-1DA8CCEB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513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3CA9-2454-425F-8108-9080FC36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25DFF-F887-4C09-95B4-6582EF7E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3F8FF-D24F-4C73-841D-67BFD433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F5EC5-0A50-45DD-9D28-5C3A10EDE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9C6D3-8466-4D7D-9ECA-BC23A7973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6A69F-E4D1-41CE-B239-65771AC8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A2942-2295-4482-A883-9917A772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F28AC-74BA-4A99-B982-F46618D9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047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EA9-871D-46D9-9586-BA4E7A2E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137D2-7567-49A1-8080-CB4A9029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3633A-3FB1-4B3A-A26D-699B0EA5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69B41-8B6E-4D51-BF80-A0751E0F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601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62BEB-664C-48D1-A082-5457DFEA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CAF97-9EA5-461F-BE7B-A19225EB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98B9B-56DA-482A-80EC-C7606CCE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710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2694-2D0F-43A9-9A6B-6C0228A2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BB5-A08F-4DE0-9CBB-7A5C8D63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64AD8-07B0-40A6-8B44-ACB668DA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2CF75-CBC1-4C6A-A8B5-E38D40AA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BE95-34AF-4BFF-A242-EA4CDB90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2E9E-D99C-4C28-8C15-E248BA30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29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7F10-D37E-4784-AF62-3980A572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D5B56-CBBE-45AF-BCEA-14E118F9A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CD45A-71A6-47C9-B664-EE6E3F03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A1EB-5812-4249-B956-8B640606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C7F8E-BB8C-454A-B359-3D2ECF34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7052-6531-4550-91AB-03775E46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90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69297-30DD-4347-ACF0-7C2260FF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F4F8-235C-4FF6-8DF2-B5E8EEF0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1A36-9333-448B-8555-27115DEBB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C2D9-558B-4153-9714-7909864FE5C2}" type="datetimeFigureOut">
              <a:rPr lang="en-PH" smtClean="0"/>
              <a:t>06/07/2021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EEF3-D0B6-40D0-85A8-98DE47DC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601E-0246-4EC5-A7C1-352AB421B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C488-C88E-4373-AC10-A9233A60B0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2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E715-8663-4823-A89B-5A203656C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476F9-5A42-423E-9F33-1182B6308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498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F1C4-C308-4BC9-BC35-2B1BCB42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are Procedures?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1374-D0F2-4DD9-8EC2-55AB5B74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Blocks of codes that perform a specific task</a:t>
            </a:r>
          </a:p>
          <a:p>
            <a:r>
              <a:rPr lang="en-PH" dirty="0"/>
              <a:t>In Assembly Language, we use the PROC, ENDP, CALL and RET instructions in using procedures.</a:t>
            </a:r>
          </a:p>
          <a:p>
            <a:r>
              <a:rPr lang="en-PH" dirty="0"/>
              <a:t>PROC marks the beginning of the procedure</a:t>
            </a:r>
          </a:p>
          <a:p>
            <a:pPr marL="457200" lvl="1" indent="0">
              <a:buNone/>
            </a:pPr>
            <a:r>
              <a:rPr lang="en-PH" dirty="0"/>
              <a:t>&lt;name&gt; PROC</a:t>
            </a:r>
          </a:p>
          <a:p>
            <a:r>
              <a:rPr lang="en-PH" dirty="0"/>
              <a:t>ENDP marks the end of the procedure</a:t>
            </a:r>
          </a:p>
          <a:p>
            <a:pPr marL="0" indent="0">
              <a:buNone/>
            </a:pPr>
            <a:r>
              <a:rPr lang="en-PH" dirty="0"/>
              <a:t>      &lt;name&gt; ENDP</a:t>
            </a:r>
          </a:p>
          <a:p>
            <a:r>
              <a:rPr lang="en-PH" dirty="0"/>
              <a:t> CALL – calls a procedure</a:t>
            </a:r>
          </a:p>
          <a:p>
            <a:pPr marL="457200" lvl="1" indent="0">
              <a:buNone/>
            </a:pPr>
            <a:r>
              <a:rPr lang="en-PH" dirty="0"/>
              <a:t>CALL &lt;name of procedure&gt;</a:t>
            </a:r>
          </a:p>
          <a:p>
            <a:r>
              <a:rPr lang="en-PH" dirty="0"/>
              <a:t>RET – returns program flow to the calling procedure.</a:t>
            </a:r>
          </a:p>
          <a:p>
            <a:pPr marL="457200" lvl="1" indent="0">
              <a:buNone/>
            </a:pPr>
            <a:r>
              <a:rPr lang="en-PH" dirty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420626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46AE-BD0A-4B0B-9418-FF869E42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A9784E-6DD8-4114-B79B-D92C0C0F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2127" cy="4351338"/>
          </a:xfrm>
        </p:spPr>
        <p:txBody>
          <a:bodyPr/>
          <a:lstStyle/>
          <a:p>
            <a:r>
              <a:rPr lang="en-PH" dirty="0"/>
              <a:t>Notice the functions that are repeating in this example.</a:t>
            </a:r>
          </a:p>
          <a:p>
            <a:r>
              <a:rPr lang="en-PH" dirty="0"/>
              <a:t>We can rewrite the program to eliminate these repeating instructions using procedures.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97CA6D-FDEA-4E36-AC01-1132CEC4D028}"/>
              </a:ext>
            </a:extLst>
          </p:cNvPr>
          <p:cNvGrpSpPr/>
          <p:nvPr/>
        </p:nvGrpSpPr>
        <p:grpSpPr>
          <a:xfrm>
            <a:off x="4634640" y="123378"/>
            <a:ext cx="3416347" cy="6656113"/>
            <a:chOff x="3146255" y="0"/>
            <a:chExt cx="341634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CD9520-6720-4876-AB7D-C8BD47DED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6255" y="0"/>
              <a:ext cx="3416347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40DE064-5964-4DA6-9538-B4542FD6730F}"/>
                </a:ext>
              </a:extLst>
            </p:cNvPr>
            <p:cNvSpPr/>
            <p:nvPr/>
          </p:nvSpPr>
          <p:spPr>
            <a:xfrm>
              <a:off x="3574473" y="1921164"/>
              <a:ext cx="1570182" cy="181956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485771A-8D06-47A5-B8D5-2EB33995C181}"/>
                </a:ext>
              </a:extLst>
            </p:cNvPr>
            <p:cNvSpPr/>
            <p:nvPr/>
          </p:nvSpPr>
          <p:spPr>
            <a:xfrm>
              <a:off x="3574473" y="3763817"/>
              <a:ext cx="1570182" cy="181956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742A092-87E0-4EC9-8E43-0CBF079D8BCB}"/>
                </a:ext>
              </a:extLst>
            </p:cNvPr>
            <p:cNvSpPr/>
            <p:nvPr/>
          </p:nvSpPr>
          <p:spPr>
            <a:xfrm>
              <a:off x="3717636" y="5666508"/>
              <a:ext cx="1334655" cy="110836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13F716-B8CF-4E62-A655-DE96000465DE}"/>
              </a:ext>
            </a:extLst>
          </p:cNvPr>
          <p:cNvGrpSpPr/>
          <p:nvPr/>
        </p:nvGrpSpPr>
        <p:grpSpPr>
          <a:xfrm>
            <a:off x="8403170" y="123378"/>
            <a:ext cx="3142285" cy="6656113"/>
            <a:chOff x="7348322" y="58723"/>
            <a:chExt cx="3219758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C2BC65-1E1A-4155-BEE9-A77059779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8322" y="58723"/>
              <a:ext cx="3219758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93E608A-DE2C-4A18-8604-3B3C289B4A06}"/>
                </a:ext>
              </a:extLst>
            </p:cNvPr>
            <p:cNvSpPr/>
            <p:nvPr/>
          </p:nvSpPr>
          <p:spPr>
            <a:xfrm>
              <a:off x="7980218" y="1618888"/>
              <a:ext cx="1334655" cy="110836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8D90923-C92E-43AE-8A85-4B727BF21F84}"/>
                </a:ext>
              </a:extLst>
            </p:cNvPr>
            <p:cNvSpPr/>
            <p:nvPr/>
          </p:nvSpPr>
          <p:spPr>
            <a:xfrm>
              <a:off x="7980218" y="3720162"/>
              <a:ext cx="1334655" cy="110836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270674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604-99D4-4B77-A5BE-9C7661C2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AC539-A4ED-4B3F-BF26-B165E60B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943894"/>
            <a:ext cx="6267450" cy="4114800"/>
          </a:xfrm>
        </p:spPr>
      </p:pic>
    </p:spTree>
    <p:extLst>
      <p:ext uri="{BB962C8B-B14F-4D97-AF65-F5344CB8AC3E}">
        <p14:creationId xmlns:p14="http://schemas.microsoft.com/office/powerpoint/2010/main" val="101589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7B52A-0B11-40E8-B2A9-EC225777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38" y="0"/>
            <a:ext cx="315076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EDA75-C9CC-4609-A021-6A667CEE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28" y="147637"/>
            <a:ext cx="3438525" cy="6562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45D31-1699-4962-B7BF-FB29AAE92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189" y="147637"/>
            <a:ext cx="265747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ADE1FD-67C2-43F0-8DCC-42E7D823E6A1}"/>
              </a:ext>
            </a:extLst>
          </p:cNvPr>
          <p:cNvSpPr/>
          <p:nvPr/>
        </p:nvSpPr>
        <p:spPr>
          <a:xfrm>
            <a:off x="2493818" y="2207491"/>
            <a:ext cx="1348509" cy="12215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20F2D0-1B4E-462B-951D-744D45A7D52A}"/>
              </a:ext>
            </a:extLst>
          </p:cNvPr>
          <p:cNvSpPr/>
          <p:nvPr/>
        </p:nvSpPr>
        <p:spPr>
          <a:xfrm>
            <a:off x="2531054" y="3477490"/>
            <a:ext cx="1348509" cy="12215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466BD5-A810-4954-AA3E-4B9EE8BB873D}"/>
              </a:ext>
            </a:extLst>
          </p:cNvPr>
          <p:cNvSpPr/>
          <p:nvPr/>
        </p:nvSpPr>
        <p:spPr>
          <a:xfrm>
            <a:off x="2688072" y="4830618"/>
            <a:ext cx="1154255" cy="6834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7F3A5E-7859-4B0A-9E92-CBA8F84FD018}"/>
              </a:ext>
            </a:extLst>
          </p:cNvPr>
          <p:cNvSpPr/>
          <p:nvPr/>
        </p:nvSpPr>
        <p:spPr>
          <a:xfrm>
            <a:off x="6359527" y="147637"/>
            <a:ext cx="1380546" cy="766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621A64-2617-4ABE-8013-31456D1190F4}"/>
              </a:ext>
            </a:extLst>
          </p:cNvPr>
          <p:cNvSpPr/>
          <p:nvPr/>
        </p:nvSpPr>
        <p:spPr>
          <a:xfrm>
            <a:off x="6276400" y="1971964"/>
            <a:ext cx="1463673" cy="766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761F90-0AB0-4C0B-86EA-C375B7473C6D}"/>
              </a:ext>
            </a:extLst>
          </p:cNvPr>
          <p:cNvSpPr/>
          <p:nvPr/>
        </p:nvSpPr>
        <p:spPr>
          <a:xfrm>
            <a:off x="2590944" y="914400"/>
            <a:ext cx="1585130" cy="48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C1A27-654B-4680-9DD7-46B718583B1A}"/>
              </a:ext>
            </a:extLst>
          </p:cNvPr>
          <p:cNvSpPr txBox="1"/>
          <p:nvPr/>
        </p:nvSpPr>
        <p:spPr>
          <a:xfrm>
            <a:off x="9219189" y="4088244"/>
            <a:ext cx="24290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0070C0"/>
                </a:solidFill>
              </a:rPr>
              <a:t>Instructions that are the same are in the procedure. </a:t>
            </a:r>
          </a:p>
          <a:p>
            <a:endParaRPr lang="en-PH" sz="1600" dirty="0">
              <a:solidFill>
                <a:srgbClr val="0070C0"/>
              </a:solidFill>
            </a:endParaRPr>
          </a:p>
          <a:p>
            <a:r>
              <a:rPr lang="en-PH" sz="1600" dirty="0">
                <a:solidFill>
                  <a:srgbClr val="0070C0"/>
                </a:solidFill>
              </a:rPr>
              <a:t>Store all values of the registers that are used in the procedure using “push” and restore the values using “pop” before returning to the calling procedure.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FBB95-1E42-4D74-8980-76CC4BD78FF7}"/>
              </a:ext>
            </a:extLst>
          </p:cNvPr>
          <p:cNvSpPr txBox="1"/>
          <p:nvPr/>
        </p:nvSpPr>
        <p:spPr>
          <a:xfrm>
            <a:off x="0" y="2228670"/>
            <a:ext cx="2429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70C0"/>
                </a:solidFill>
              </a:rPr>
              <a:t>Put all instructions that are the same in the procedure. Leave the instructions that may have varying values.</a:t>
            </a:r>
          </a:p>
          <a:p>
            <a:endParaRPr lang="en-PH" dirty="0">
              <a:solidFill>
                <a:srgbClr val="0070C0"/>
              </a:solidFill>
            </a:endParaRPr>
          </a:p>
          <a:p>
            <a:r>
              <a:rPr lang="en-PH" dirty="0">
                <a:solidFill>
                  <a:srgbClr val="0070C0"/>
                </a:solidFill>
              </a:rPr>
              <a:t>This is the same as setting the parameters before calling the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A8DE85-B98A-495E-94E3-775F0FA7B55B}"/>
              </a:ext>
            </a:extLst>
          </p:cNvPr>
          <p:cNvCxnSpPr/>
          <p:nvPr/>
        </p:nvCxnSpPr>
        <p:spPr>
          <a:xfrm>
            <a:off x="2165684" y="2738727"/>
            <a:ext cx="328134" cy="7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4E6E80-9C75-4276-91E6-88ED209CC5C3}"/>
              </a:ext>
            </a:extLst>
          </p:cNvPr>
          <p:cNvCxnSpPr>
            <a:cxnSpLocks/>
          </p:cNvCxnSpPr>
          <p:nvPr/>
        </p:nvCxnSpPr>
        <p:spPr>
          <a:xfrm>
            <a:off x="2068679" y="3489868"/>
            <a:ext cx="387057" cy="13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EC63C0-39BB-4E04-8AE4-EFEA84B3586E}"/>
              </a:ext>
            </a:extLst>
          </p:cNvPr>
          <p:cNvCxnSpPr/>
          <p:nvPr/>
        </p:nvCxnSpPr>
        <p:spPr>
          <a:xfrm flipH="1" flipV="1">
            <a:off x="7324825" y="5090992"/>
            <a:ext cx="1894364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355E86-7C13-45E9-8372-22BD676B9BB2}"/>
              </a:ext>
            </a:extLst>
          </p:cNvPr>
          <p:cNvCxnSpPr>
            <a:cxnSpLocks/>
          </p:cNvCxnSpPr>
          <p:nvPr/>
        </p:nvCxnSpPr>
        <p:spPr>
          <a:xfrm flipH="1">
            <a:off x="7185890" y="5773554"/>
            <a:ext cx="2185699" cy="2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B85A-4CE4-4E6D-BBA0-D2EAF485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87EC3-ECF9-4F53-A522-42D31E843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943894"/>
            <a:ext cx="5418154" cy="3557207"/>
          </a:xfrm>
        </p:spPr>
      </p:pic>
    </p:spTree>
    <p:extLst>
      <p:ext uri="{BB962C8B-B14F-4D97-AF65-F5344CB8AC3E}">
        <p14:creationId xmlns:p14="http://schemas.microsoft.com/office/powerpoint/2010/main" val="58279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4DF-AEA3-4486-9E87-2F1736FA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25AE-A1F9-4D69-A129-942FB77A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Storing values using push and pop makes sure that the values of the registers before the procedure call are restored after executing the procedure. If a register, before the procedure call, is also being used inside the procedure, then it’s value will be overwritten inside the procedure if not saved.</a:t>
            </a:r>
          </a:p>
        </p:txBody>
      </p:sp>
    </p:spTree>
    <p:extLst>
      <p:ext uri="{BB962C8B-B14F-4D97-AF65-F5344CB8AC3E}">
        <p14:creationId xmlns:p14="http://schemas.microsoft.com/office/powerpoint/2010/main" val="312390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Procedures</vt:lpstr>
      <vt:lpstr>What are Procedures?</vt:lpstr>
      <vt:lpstr>Example</vt:lpstr>
      <vt:lpstr>Output</vt:lpstr>
      <vt:lpstr>PowerPoint Presentation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</dc:title>
  <dc:creator>Antonette D. Gabriel</dc:creator>
  <cp:lastModifiedBy>Antonette D. Gabriel</cp:lastModifiedBy>
  <cp:revision>7</cp:revision>
  <dcterms:created xsi:type="dcterms:W3CDTF">2021-07-06T08:20:34Z</dcterms:created>
  <dcterms:modified xsi:type="dcterms:W3CDTF">2021-07-06T09:10:39Z</dcterms:modified>
</cp:coreProperties>
</file>