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Group 27"/>
          <p:cNvGrpSpPr/>
          <p:nvPr/>
        </p:nvGrpSpPr>
        <p:grpSpPr>
          <a:xfrm>
            <a:off x="751840" y="1170305"/>
            <a:ext cx="10654665" cy="4906010"/>
            <a:chOff x="1184" y="1843"/>
            <a:chExt cx="16779" cy="7726"/>
          </a:xfrm>
        </p:grpSpPr>
        <p:sp>
          <p:nvSpPr>
            <p:cNvPr id="4" name="Rounded Rectangle 3"/>
            <p:cNvSpPr/>
            <p:nvPr/>
          </p:nvSpPr>
          <p:spPr>
            <a:xfrm>
              <a:off x="6367" y="1843"/>
              <a:ext cx="8276" cy="711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0"/>
            <a:p>
              <a:pPr algn="ctr"/>
              <a:r>
                <a:rPr lang="en-US" altLang="en-US"/>
                <a:t>Docker Container</a:t>
              </a:r>
              <a:endParaRPr lang="en-US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68" y="4321"/>
              <a:ext cx="2520" cy="23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ROS </a:t>
              </a:r>
              <a:endParaRPr lang="en-US" altLang="en-US"/>
            </a:p>
            <a:p>
              <a:pPr algn="ctr"/>
              <a:r>
                <a:rPr lang="en-US" altLang="en-US"/>
                <a:t>Node</a:t>
              </a:r>
              <a:endParaRPr lang="en-US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811" y="2670"/>
              <a:ext cx="2520" cy="230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App</a:t>
              </a:r>
              <a:endParaRPr lang="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443" y="2671"/>
              <a:ext cx="2520" cy="230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Client </a:t>
              </a:r>
              <a:endParaRPr lang="en-US" alt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6987" y="8989"/>
              <a:ext cx="71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" altLang="en-US"/>
                <a:t>Node + App</a:t>
              </a:r>
              <a:endParaRPr lang="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808" y="5615"/>
              <a:ext cx="2520" cy="230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App</a:t>
              </a:r>
              <a:endParaRPr lang="en-US" altLang="en-US"/>
            </a:p>
            <a:p>
              <a:pPr algn="ctr"/>
              <a:r>
                <a:rPr lang="en-US" altLang="en-US"/>
                <a:t>Resources</a:t>
              </a:r>
              <a:endParaRPr lang="en-US" altLang="en-US"/>
            </a:p>
          </p:txBody>
        </p:sp>
        <p:cxnSp>
          <p:nvCxnSpPr>
            <p:cNvPr id="10" name="Straight Connector 9"/>
            <p:cNvCxnSpPr>
              <a:stCxn id="5" idx="3"/>
              <a:endCxn id="6" idx="1"/>
            </p:cNvCxnSpPr>
            <p:nvPr/>
          </p:nvCxnSpPr>
          <p:spPr>
            <a:xfrm flipV="1">
              <a:off x="9604" y="3822"/>
              <a:ext cx="1223" cy="1651"/>
            </a:xfrm>
            <a:prstGeom prst="line">
              <a:avLst/>
            </a:prstGeom>
            <a:ln w="4445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0"/>
              <a:endCxn id="6" idx="2"/>
            </p:cNvCxnSpPr>
            <p:nvPr/>
          </p:nvCxnSpPr>
          <p:spPr>
            <a:xfrm flipV="1">
              <a:off x="12084" y="4974"/>
              <a:ext cx="3" cy="641"/>
            </a:xfrm>
            <a:prstGeom prst="line">
              <a:avLst/>
            </a:prstGeom>
            <a:ln w="4445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  <a:endCxn id="7" idx="1"/>
            </p:cNvCxnSpPr>
            <p:nvPr/>
          </p:nvCxnSpPr>
          <p:spPr>
            <a:xfrm>
              <a:off x="13347" y="3822"/>
              <a:ext cx="2112" cy="1"/>
            </a:xfrm>
            <a:prstGeom prst="line">
              <a:avLst/>
            </a:prstGeom>
            <a:ln w="4445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1184" y="1849"/>
              <a:ext cx="3828" cy="2044"/>
              <a:chOff x="1184" y="1849"/>
              <a:chExt cx="3828" cy="204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184" y="1849"/>
                <a:ext cx="3828" cy="204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l"/>
                <a:r>
                  <a:rPr lang="en-US" altLang="en-US"/>
                  <a:t>Other</a:t>
                </a:r>
                <a:endParaRPr lang="en-US" altLang="en-US"/>
              </a:p>
              <a:p>
                <a:pPr algn="l"/>
                <a:r>
                  <a:rPr lang="en-US" altLang="en-US"/>
                  <a:t>Services</a:t>
                </a:r>
                <a:endParaRPr lang="en-US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637" y="2332"/>
                <a:ext cx="1179" cy="10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/>
                  <a:t>ROS Node</a:t>
                </a:r>
                <a:endParaRPr lang="en-US" altLang="en-US" sz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184" y="4451"/>
              <a:ext cx="3828" cy="2044"/>
              <a:chOff x="1184" y="1849"/>
              <a:chExt cx="3828" cy="2044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184" y="1849"/>
                <a:ext cx="3828" cy="204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l"/>
                <a:r>
                  <a:rPr lang="en-US" altLang="en-US"/>
                  <a:t>Other</a:t>
                </a:r>
                <a:endParaRPr lang="en-US" altLang="en-US"/>
              </a:p>
              <a:p>
                <a:pPr algn="l"/>
                <a:r>
                  <a:rPr lang="en-US" altLang="en-US"/>
                  <a:t>Services</a:t>
                </a:r>
                <a:endParaRPr lang="en-US" alt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637" y="2332"/>
                <a:ext cx="1179" cy="10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/>
                  <a:t>ROS Node</a:t>
                </a:r>
                <a:endParaRPr lang="en-US" altLang="en-US" sz="12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84" y="7137"/>
              <a:ext cx="3828" cy="2044"/>
              <a:chOff x="1184" y="1849"/>
              <a:chExt cx="3828" cy="20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84" y="1849"/>
                <a:ext cx="3828" cy="204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l"/>
                <a:r>
                  <a:rPr lang="en-US" altLang="en-US"/>
                  <a:t>Other</a:t>
                </a:r>
                <a:endParaRPr lang="en-US" altLang="en-US"/>
              </a:p>
              <a:p>
                <a:pPr algn="l"/>
                <a:r>
                  <a:rPr lang="en-US" altLang="en-US"/>
                  <a:t>Services</a:t>
                </a:r>
                <a:endParaRPr lang="en-US" alt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637" y="2332"/>
                <a:ext cx="1179" cy="10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200"/>
                  <a:t>ROS Node</a:t>
                </a:r>
                <a:endParaRPr lang="en-US" altLang="en-US" sz="1200"/>
              </a:p>
            </p:txBody>
          </p:sp>
        </p:grpSp>
        <p:cxnSp>
          <p:nvCxnSpPr>
            <p:cNvPr id="18" name="Straight Connector 17"/>
            <p:cNvCxnSpPr>
              <a:stCxn id="23" idx="3"/>
              <a:endCxn id="5" idx="1"/>
            </p:cNvCxnSpPr>
            <p:nvPr/>
          </p:nvCxnSpPr>
          <p:spPr>
            <a:xfrm>
              <a:off x="4816" y="5473"/>
              <a:ext cx="2252" cy="0"/>
            </a:xfrm>
            <a:prstGeom prst="line">
              <a:avLst/>
            </a:prstGeom>
            <a:ln w="4445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9" idx="3"/>
              <a:endCxn id="5" idx="1"/>
            </p:cNvCxnSpPr>
            <p:nvPr/>
          </p:nvCxnSpPr>
          <p:spPr>
            <a:xfrm>
              <a:off x="4816" y="2871"/>
              <a:ext cx="2252" cy="2602"/>
            </a:xfrm>
            <a:prstGeom prst="line">
              <a:avLst/>
            </a:prstGeom>
            <a:ln w="4445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6" idx="3"/>
              <a:endCxn id="5" idx="1"/>
            </p:cNvCxnSpPr>
            <p:nvPr/>
          </p:nvCxnSpPr>
          <p:spPr>
            <a:xfrm flipV="1">
              <a:off x="4816" y="5473"/>
              <a:ext cx="2252" cy="2686"/>
            </a:xfrm>
            <a:prstGeom prst="line">
              <a:avLst/>
            </a:prstGeom>
            <a:ln w="4445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Presentation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微软雅黑</vt:lpstr>
      <vt:lpstr>Droid Sans Fallback</vt:lpstr>
      <vt:lpstr>ＭＳ Ｐゴシック</vt:lpstr>
      <vt:lpstr>Arial Unicode MS</vt:lpstr>
      <vt:lpstr>Calibri Light</vt:lpstr>
      <vt:lpstr>Calibri</vt:lpstr>
      <vt:lpstr>OpenSymbol</vt:lpstr>
      <vt:lpstr>Gubbi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gino</dc:creator>
  <cp:lastModifiedBy>gino</cp:lastModifiedBy>
  <cp:revision>19</cp:revision>
  <dcterms:created xsi:type="dcterms:W3CDTF">2019-10-19T07:09:00Z</dcterms:created>
  <dcterms:modified xsi:type="dcterms:W3CDTF">2019-10-19T07:09:00Z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