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Lato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11" Type="http://schemas.openxmlformats.org/officeDocument/2006/relationships/slide" Target="slides/slide6.xml"/><Relationship Id="rId22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LatoLight-italic.fntdata"/><Relationship Id="rId13" Type="http://schemas.openxmlformats.org/officeDocument/2006/relationships/slide" Target="slides/slide8.xml"/><Relationship Id="rId24" Type="http://schemas.openxmlformats.org/officeDocument/2006/relationships/font" Target="fonts/LatoBlack-boldItalic.fntdata"/><Relationship Id="rId12" Type="http://schemas.openxmlformats.org/officeDocument/2006/relationships/slide" Target="slides/slide7.xml"/><Relationship Id="rId23" Type="http://schemas.openxmlformats.org/officeDocument/2006/relationships/font" Target="fonts/La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fd83c8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fd83c8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d4a9e49e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d4a9e49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d4a9e49e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d4a9e49e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4a9e49e2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4a9e49e2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c6947ef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c6947ef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c6947ef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c6947ef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c6947ef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c6947ef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c6947eff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c6947eff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Modulo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Tableau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Tableau è un software per la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visualizzazione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dati (Data Visualization)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Modulo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57650"/>
            <a:ext cx="4981723" cy="30385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Data Visualization landscape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832550"/>
            <a:ext cx="567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Esistono vari software, Tableau è uno dei Leader nel settore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Modulo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7270" l="0" r="0" t="0"/>
          <a:stretch/>
        </p:blipFill>
        <p:spPr>
          <a:xfrm>
            <a:off x="401575" y="1222000"/>
            <a:ext cx="3371125" cy="341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975" y="2264688"/>
            <a:ext cx="1648669" cy="641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0625" y="3015150"/>
            <a:ext cx="1154036" cy="641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9975" y="3765275"/>
            <a:ext cx="1175334" cy="783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9972" y="1229029"/>
            <a:ext cx="1648675" cy="92634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Tableau Suite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832550"/>
            <a:ext cx="687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Prima di tutto parleremo di Tableau, la suite di software offerti e ci concentreremo su Tableau Public il tool gratuito che studieremo nel corso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Modulo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25" y="1501450"/>
            <a:ext cx="3390079" cy="30385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Tableau Public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832550"/>
            <a:ext cx="5845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Scopriremo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l’interfaccia </a:t>
            </a:r>
            <a:r>
              <a:rPr lang="it" sz="1200">
                <a:latin typeface="Lato"/>
                <a:ea typeface="Lato"/>
                <a:cs typeface="Lato"/>
                <a:sym typeface="Lato"/>
              </a:rPr>
              <a:t>di tableau public (dalla connessione dati, alla creazione di visualizzazioni, dashboard fino alla condivisione on line)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Modulo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25" y="1443050"/>
            <a:ext cx="3533525" cy="242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525" y="2508852"/>
            <a:ext cx="3764800" cy="20403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Tableau Components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832550"/>
            <a:ext cx="6911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Impareremo un po’ di nomenclatura di Tableau e Scopriremo i vari componenti che servono a creare visualizzazioni/dashboard/stories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Modulo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1691075"/>
            <a:ext cx="3477226" cy="1881686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2025" y="2571750"/>
            <a:ext cx="3477226" cy="1883474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Visualizzazioni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832550"/>
            <a:ext cx="6008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Inizieremo a creare una varietà di visualizzazioni base (bar chart - line chart - pie ecc.)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Modulo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36966" l="0" r="0" t="9975"/>
          <a:stretch/>
        </p:blipFill>
        <p:spPr>
          <a:xfrm>
            <a:off x="1723850" y="1642975"/>
            <a:ext cx="2602825" cy="2841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Dashboard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832550"/>
            <a:ext cx="6008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Impareremo ad unire più visualizzazioni in una Dashboard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Modulo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25" y="1443050"/>
            <a:ext cx="5264710" cy="3000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Stories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832550"/>
            <a:ext cx="6008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Proveremo a trovare un insight e a condividerlo con le stories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Modulo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25" y="1443050"/>
            <a:ext cx="4138534" cy="30007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