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Esempio creazione di una visualizzazione (viz)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Placeholder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Video dimostrazione di Tableau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Nome della lezione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858000" y="2167125"/>
            <a:ext cx="2286000" cy="2578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6998550" y="2504225"/>
            <a:ext cx="20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ALZATO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