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  <p:embeddedFont>
      <p:font typeface="Lato Black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22" Type="http://schemas.openxmlformats.org/officeDocument/2006/relationships/font" Target="fonts/LatoLight-italic.fntdata"/><Relationship Id="rId21" Type="http://schemas.openxmlformats.org/officeDocument/2006/relationships/font" Target="fonts/LatoLight-bold.fntdata"/><Relationship Id="rId24" Type="http://schemas.openxmlformats.org/officeDocument/2006/relationships/font" Target="fonts/LatoBlack-bold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5433acec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5433acec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5433ace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5433ace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433acec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5433acec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5433ace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5433ace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5433ace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5433ace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37bbf8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37bbf8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e676b7bf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e676b7bf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5433acec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5433acec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hyperlink" Target="https://public.tableau.com/en-us/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Setup Tableau Public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Fine </a:t>
            </a: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Setup Tableau Public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Setup Tableau Public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832550"/>
            <a:ext cx="61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Bene ora sei pronto per usare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Tableau Desktop Public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In alternativa puoi accedere allo stesso tool di creazione direttamente on-line dal tuo profilo di tableau public cliccando su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“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Crea una visualizzazione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”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0" name="Google Shape;160;p22"/>
          <p:cNvGrpSpPr/>
          <p:nvPr/>
        </p:nvGrpSpPr>
        <p:grpSpPr>
          <a:xfrm>
            <a:off x="311712" y="2348269"/>
            <a:ext cx="4260426" cy="2042448"/>
            <a:chOff x="418825" y="2457312"/>
            <a:chExt cx="4466791" cy="2156300"/>
          </a:xfrm>
        </p:grpSpPr>
        <p:pic>
          <p:nvPicPr>
            <p:cNvPr id="161" name="Google Shape;16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8825" y="2457312"/>
              <a:ext cx="4466791" cy="21563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62" name="Google Shape;162;p22"/>
            <p:cNvSpPr/>
            <p:nvPr/>
          </p:nvSpPr>
          <p:spPr>
            <a:xfrm>
              <a:off x="3655950" y="3271125"/>
              <a:ext cx="814200" cy="400200"/>
            </a:xfrm>
            <a:prstGeom prst="ellipse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2"/>
          <p:cNvSpPr txBox="1"/>
          <p:nvPr>
            <p:ph type="title"/>
          </p:nvPr>
        </p:nvSpPr>
        <p:spPr>
          <a:xfrm>
            <a:off x="4688950" y="2325400"/>
            <a:ext cx="1988400" cy="20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versione desktop ti permetterà di avere un’esperienza molto simile al Tableau Desktop a pagamento e con la lingua inglese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Iscriviti a Tableau Public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64100" y="3076325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Il tuo utente Tableau Public ti servirà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per accedere a tutti i servizi on-line di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Tableau Public. (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Galleria e tool di creazione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latin typeface="Lato"/>
                <a:ea typeface="Lato"/>
                <a:cs typeface="Lato"/>
                <a:sym typeface="Lato"/>
              </a:rPr>
              <a:t>on-line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Setup Tableau Public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9912"/>
            <a:ext cx="1636655" cy="299926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075" y="2243800"/>
            <a:ext cx="962025" cy="485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464100" y="9849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Naviga sul sito </a:t>
            </a:r>
            <a:r>
              <a:rPr lang="it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https://public.tableau.com/en-us/s/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Premi su “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Sign UP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” e crea il tuo profilo di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Tableau Public.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Interfaccia Tableau Public - Visualizzazioni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Setup Tableau Public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464100" y="9849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Una volta loggato avrai accesso al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 tuo profilo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 con tutte le visualizzazioni e dashboard da 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te 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pubblicate.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050" y="1639425"/>
            <a:ext cx="4963924" cy="23845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464100" y="4105025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Puoi sempre raggiungere questa pagina cliccando sull’icona della tua foto in alto a destra e andando su “Il mio profilo”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Interfaccia Tableau Public - Preferiti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Setup Tableau Public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464100" y="9849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Salva le visualizzazioni che più ti interessano tra i preferiti per vederle nella tua sezione personale “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Preferiti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”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575" y="1808725"/>
            <a:ext cx="4958174" cy="23656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Interfaccia Tableau Public - Seguiti e Follower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Setup Tableau Public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464100" y="9849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Nella pagina “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Seguiti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” puoi trovare il profilo degli utenti che decidi di seguire.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Lato"/>
                <a:ea typeface="Lato"/>
                <a:cs typeface="Lato"/>
                <a:sym typeface="Lato"/>
              </a:rPr>
              <a:t>Nella pagina “</a:t>
            </a:r>
            <a:r>
              <a:rPr b="1" lang="it" sz="1400">
                <a:latin typeface="Lato"/>
                <a:ea typeface="Lato"/>
                <a:cs typeface="Lato"/>
                <a:sym typeface="Lato"/>
              </a:rPr>
              <a:t>Follower</a:t>
            </a:r>
            <a:r>
              <a:rPr lang="it" sz="1400">
                <a:latin typeface="Lato"/>
                <a:ea typeface="Lato"/>
                <a:cs typeface="Lato"/>
                <a:sym typeface="Lato"/>
              </a:rPr>
              <a:t>” puoi vedere chi ti segue.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950" y="2158825"/>
            <a:ext cx="4558751" cy="22311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Interfaccia Tableau Public - Galleria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Setup Tableau Public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464100" y="9849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Cliccando in alto su “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SCOPRI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” raggiungerai la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galleria di Tableau Public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Qui trovi tutti i lavori pubblicati tramite Tableau Public (anche i tuoi).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409275" y="3985775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Usa la galleria per scoprire nuove visualizzazioni e autori, conoscere dati su diversi argomenti e lasciati ispirare.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300" y="1352996"/>
            <a:ext cx="3340750" cy="357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0667" y="2167125"/>
            <a:ext cx="3575985" cy="17626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Scarica la versione Tableau Desktop Public</a:t>
            </a:r>
            <a:endParaRPr sz="2400">
              <a:solidFill>
                <a:srgbClr val="45818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Setup Tableau Public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Da qualsiasi pagina naviga alla home di Tableau Public cliccando sul logo in alto a sinistra.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Ora Clicca su “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scarica l’app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”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200" y="970350"/>
            <a:ext cx="1712575" cy="666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5">
            <a:alphaModFix/>
          </a:blip>
          <a:srcRect b="0" l="12988" r="6586" t="0"/>
          <a:stretch/>
        </p:blipFill>
        <p:spPr>
          <a:xfrm>
            <a:off x="695650" y="2118412"/>
            <a:ext cx="5654148" cy="1917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Scarica la versione Tableau Desktop Public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Setup Tableau Public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832550"/>
            <a:ext cx="61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Verrai rimandato ad una pagina di Tableau dove sarà necessario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creare un nuovo utente per usufruire dei servizi gratuti Tableau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Nota bene questo utente è diverso dal tuo utente Tableau Public.</a:t>
            </a:r>
            <a:endParaRPr b="1"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75" y="1761612"/>
            <a:ext cx="2221150" cy="2783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3328200" y="2376125"/>
            <a:ext cx="2755200" cy="19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Ai fini del corso consiglio di creare un utente uguale a quello Public (stessa mail e pwd) così da avere rapido accesso agli strumenti necessari.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257325" y="218475"/>
            <a:ext cx="933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Setup Tableau Desktop Public</a:t>
            </a:r>
            <a:endParaRPr sz="24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Setup Tableau Public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832550"/>
            <a:ext cx="61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Una volta installata la versione desktop aprila dall’icona Desktop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9500" y="718300"/>
            <a:ext cx="757775" cy="686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62" y="1965125"/>
            <a:ext cx="5514768" cy="18468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1"/>
          <p:cNvSpPr txBox="1"/>
          <p:nvPr>
            <p:ph type="title"/>
          </p:nvPr>
        </p:nvSpPr>
        <p:spPr>
          <a:xfrm>
            <a:off x="311687" y="1184775"/>
            <a:ext cx="61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Dalla pagina iniziale, prima di fare qualsiasi cosa, imposta la lingua </a:t>
            </a:r>
            <a:r>
              <a:rPr b="1" lang="it" sz="1600">
                <a:latin typeface="Lato"/>
                <a:ea typeface="Lato"/>
                <a:cs typeface="Lato"/>
                <a:sym typeface="Lato"/>
              </a:rPr>
              <a:t>English (United States)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. (Help→Choose Language→English US)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3866350"/>
            <a:ext cx="61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Questo step è molto utile per usufruire al massimo della community (esempi e tutorial sono principalmente in inglese e la traduzione italiana non aiuta a trovare facilmente i comandi corrispettivi)</a:t>
            </a:r>
            <a:endParaRPr sz="1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