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  <p:embeddedFont>
      <p:font typeface="Lato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22" Type="http://schemas.openxmlformats.org/officeDocument/2006/relationships/font" Target="fonts/LatoLight-italic.fntdata"/><Relationship Id="rId21" Type="http://schemas.openxmlformats.org/officeDocument/2006/relationships/font" Target="fonts/LatoLight-bold.fntdata"/><Relationship Id="rId24" Type="http://schemas.openxmlformats.org/officeDocument/2006/relationships/font" Target="fonts/LatoBlack-bold.fntdata"/><Relationship Id="rId23" Type="http://schemas.openxmlformats.org/officeDocument/2006/relationships/font" Target="fonts/La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47cb0f6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47cb0f6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c37bbf8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c37bbf8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5b4575ff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5b4575ff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7fa00bb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47fa00bb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47fa00bb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47fa00bb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47fa00bb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47fa00bb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47fa00bb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47fa00bb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47fa00bb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47fa00bb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www.makeovermonday.co.uk/" TargetMode="External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www.workout-wednesday.com/" TargetMode="External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Panoramica Tableau Public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Visita il Blog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Panoramica Tableau Public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Dal tuo profilo naviga in alto a destra a l”Blog”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350" y="832550"/>
            <a:ext cx="2961000" cy="394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2"/>
          <p:cNvPicPr preferRelativeResize="0"/>
          <p:nvPr/>
        </p:nvPicPr>
        <p:blipFill rotWithShape="1">
          <a:blip r:embed="rId5">
            <a:alphaModFix/>
          </a:blip>
          <a:srcRect b="0" l="0" r="14784" t="0"/>
          <a:stretch/>
        </p:blipFill>
        <p:spPr>
          <a:xfrm>
            <a:off x="409725" y="1635025"/>
            <a:ext cx="2961000" cy="24290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Google Shape;165;p22"/>
          <p:cNvSpPr txBox="1"/>
          <p:nvPr>
            <p:ph type="title"/>
          </p:nvPr>
        </p:nvSpPr>
        <p:spPr>
          <a:xfrm>
            <a:off x="3854725" y="1919375"/>
            <a:ext cx="2402700" cy="22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Usa il blog per tenerti informato sulle novità di Tableau Public e del mondo data, eventi e conferenze Tableau e molto altro.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Galleria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Navigando sul pulsante “Scopri” (“Discover” nel sito inglese) avremo accesso alla galleria Tableau Public.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Panoramica Tableau Public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24098" l="0" r="0" t="0"/>
          <a:stretch/>
        </p:blipFill>
        <p:spPr>
          <a:xfrm>
            <a:off x="732900" y="1470549"/>
            <a:ext cx="2050375" cy="2992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0400" y="1624250"/>
            <a:ext cx="1861592" cy="30385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Macro argomenti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Panoramica Tableau Public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La galleria contiene tantissime dashboard e visualizzazioni divise per: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Visualizzazione del giorno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: una dashboard molto popolare che viene messa in cima alla galleria.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Popolare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: dashboard con molte views e molti salvataggi tra preferiti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Dalla tua rete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: dashboard apprezzate dai tuoi followers e da chi segui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Autore in primo piano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: autore che si distingue per le dashboard condivise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-"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Argomenti vari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: diverse sezioni tra cui Arts and Culture, Business, Education, Healthcare e così via.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Barra di ricerca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Panoramica Tableau Public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 alto a destra cliccando sulla lente di ingrandimento si accede alla barra di ricerca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25" y="1597336"/>
            <a:ext cx="5454900" cy="52028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225" y="3076925"/>
            <a:ext cx="5954899" cy="1288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6"/>
          <p:cNvSpPr txBox="1"/>
          <p:nvPr>
            <p:ph type="title"/>
          </p:nvPr>
        </p:nvSpPr>
        <p:spPr>
          <a:xfrm>
            <a:off x="374450" y="2311475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Nella barra è possibile cercare dashboard e autori anche utilizzando gli hashtag “#” usati nelle descrizioni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Iscrizione alla visualizzazione del giorno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Panoramica Tableau Public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Cliccando sul pulsante “Sottoscrivi” potrai ricevere periodicamente la visualizzazione del giorno via mail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2" name="Google Shape;102;p17"/>
          <p:cNvGrpSpPr/>
          <p:nvPr/>
        </p:nvGrpSpPr>
        <p:grpSpPr>
          <a:xfrm>
            <a:off x="1417925" y="1465225"/>
            <a:ext cx="4909700" cy="1942575"/>
            <a:chOff x="663050" y="1511775"/>
            <a:chExt cx="4909700" cy="1942575"/>
          </a:xfrm>
        </p:grpSpPr>
        <p:pic>
          <p:nvPicPr>
            <p:cNvPr id="103" name="Google Shape;10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3050" y="1511775"/>
              <a:ext cx="4909700" cy="1708626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04" name="Google Shape;104;p17"/>
            <p:cNvSpPr/>
            <p:nvPr/>
          </p:nvSpPr>
          <p:spPr>
            <a:xfrm>
              <a:off x="4477425" y="2671650"/>
              <a:ext cx="1058400" cy="782700"/>
            </a:xfrm>
            <a:prstGeom prst="ellipse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225" y="2645200"/>
            <a:ext cx="2998676" cy="1978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6" name="Google Shape;106;p17"/>
          <p:cNvCxnSpPr>
            <a:stCxn id="104" idx="4"/>
          </p:cNvCxnSpPr>
          <p:nvPr/>
        </p:nvCxnSpPr>
        <p:spPr>
          <a:xfrm rot="5400000">
            <a:off x="4114650" y="2690050"/>
            <a:ext cx="929100" cy="2364600"/>
          </a:xfrm>
          <a:prstGeom prst="curvedConnector2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Cosa poter fare con le visualizzazioni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Panoramica Tableau Public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Puoi copiare, condividere, salvare tra i preferiti e nominare l’autore per renderlo più visibile in galleria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75" y="1588650"/>
            <a:ext cx="3347677" cy="19843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4417900" y="2153975"/>
            <a:ext cx="16878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Utilizzando i comandi in alto o in basso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" name="Google Shape;118;p18"/>
          <p:cNvCxnSpPr>
            <a:endCxn id="117" idx="0"/>
          </p:cNvCxnSpPr>
          <p:nvPr/>
        </p:nvCxnSpPr>
        <p:spPr>
          <a:xfrm>
            <a:off x="4040800" y="1645175"/>
            <a:ext cx="1221000" cy="508800"/>
          </a:xfrm>
          <a:prstGeom prst="curvedConnector2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>
            <a:endCxn id="117" idx="2"/>
          </p:cNvCxnSpPr>
          <p:nvPr/>
        </p:nvCxnSpPr>
        <p:spPr>
          <a:xfrm flipH="1" rot="10800000">
            <a:off x="4026100" y="3105275"/>
            <a:ext cx="1235700" cy="441900"/>
          </a:xfrm>
          <a:prstGeom prst="curvedConnector2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>
            <p:ph type="title"/>
          </p:nvPr>
        </p:nvSpPr>
        <p:spPr>
          <a:xfrm>
            <a:off x="257325" y="3823425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E’ anche possibile scaricare una copia da aprire con Tableau desktop public (se l’autore autorizza il download)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525" y="1102600"/>
            <a:ext cx="2066925" cy="333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Prendere spunto ed imparare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Panoramica Tableau Public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Quando trovi una dashboard che ti piace e vorresti imparare a fare qualcosa di simile prova a copiare/scaricare e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analizzare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 la dashboard nell’editor per scoprirne i segreti.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726" y="1988481"/>
            <a:ext cx="5295598" cy="252632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5">
            <a:alphaModFix/>
          </a:blip>
          <a:srcRect b="0" l="0" r="80006" t="0"/>
          <a:stretch/>
        </p:blipFill>
        <p:spPr>
          <a:xfrm>
            <a:off x="381825" y="2135075"/>
            <a:ext cx="345150" cy="2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5">
            <a:alphaModFix/>
          </a:blip>
          <a:srcRect b="0" l="58765" r="17940" t="0"/>
          <a:stretch/>
        </p:blipFill>
        <p:spPr>
          <a:xfrm>
            <a:off x="353350" y="2844700"/>
            <a:ext cx="402100" cy="2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Esercitati con il Makeover Monday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Panoramica Tableau Public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https://www.makeovermonday.co.uk/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Avrai a disposizione un dataset e potrai esprimere la tua creatività e il tuo punto di vista per dare valore ai dati usando tableau public.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075" y="2300626"/>
            <a:ext cx="4040850" cy="22079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Esercitati con il Workout Wednesday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6701400" y="4748600"/>
            <a:ext cx="24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Panoramica Tableau Public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https://www.workout-wednesday.com/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Prova a ricreare una visualizzazione proposta e metti alla prova le tue skills con Tableau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7999" y="2005900"/>
            <a:ext cx="3398176" cy="25784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