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  <p:embeddedFont>
      <p:font typeface="Lato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Blac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c559899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c559899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5e8a26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5e8a26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5c559899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5c559899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5e8a26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5e8a26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c5598990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c559899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5e8a267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5e8a267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c559899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5c559899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5c55989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5c55989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37bbf8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37bbf8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b4575ff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b4575ff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47fa00bb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47fa00bb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5c559899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5c559899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c5598990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5c559899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Foglio di lavoro - Worksheet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832550"/>
            <a:ext cx="638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Una volta aperto Tableau e connesso a dei dati entriamo nel worksheet (sheet 1 di default)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Qui avremo a disposizione tutti gli strumenti per creare una visualizzazione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Un worksheet è indicato dalla seguente icona.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Facendo click sulla stessa nella toolbar in basso è possibile creare un nuovo worksheet e rinominarlo.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63" y="3463625"/>
            <a:ext cx="527125" cy="506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Esempio di una visualizzazione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00" y="952750"/>
            <a:ext cx="5983603" cy="3237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Dashboard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832550"/>
            <a:ext cx="638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Accanto al pulsante del worksheet troviamo quello della dashboard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Una dashboard è un insieme di worksheets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425" y="811100"/>
            <a:ext cx="641250" cy="615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800" y="1747643"/>
            <a:ext cx="2442599" cy="283243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4"/>
          <p:cNvSpPr txBox="1"/>
          <p:nvPr>
            <p:ph type="title"/>
          </p:nvPr>
        </p:nvSpPr>
        <p:spPr>
          <a:xfrm>
            <a:off x="3192763" y="2134325"/>
            <a:ext cx="32493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L’editor della dashboard è differente, non permette di creare nuove visualizzazioni, ma di mettere insieme quelle esistenti e aggiungere alcune funzionalità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Esempio di una </a:t>
            </a: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Dashboard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80" y="890225"/>
            <a:ext cx="5950070" cy="3222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Stories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832550"/>
            <a:ext cx="638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Accanto al pulsante dashboard c’è quello per le Storie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Una storia può contenere worksheets, dashboard e testo e permette di raccontare come raggiungere un certo insight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425" y="832550"/>
            <a:ext cx="501625" cy="481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4475" y="1976675"/>
            <a:ext cx="3265851" cy="2728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Esempio di una </a:t>
            </a: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Storia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075" y="820175"/>
            <a:ext cx="4615651" cy="3671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Introduzione all’editor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 questa lezione conoscerai lo strumento di editing e creazione delle visualizzazioni/dashboard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Useremo Tableau Public Desktop 2022.1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Per questo corso useremo il software in lingua Inglese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Un po’ di nomenclatura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Workbook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= File Tableau che può contenere al suo interno visualizzazioni singole, dashboard e storie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Worksheet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= foglio di lavoro Tableau (Sheet)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Visualizzazione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= Un foglio di lavoro di Tableau (Sheet) o in genere un unico grafico. Il termine abbreviato “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viz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” esprime lo stesso concetto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Dashboard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= Insieme di grafici, o worksheets mostrati insieme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Storia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= Una stories Tableau ovvero una presentazione guidata contenente visualizzazioni, dashboard e testo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Finestra di apertura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prima finestra che tableau mostra è la seguente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25" y="1272925"/>
            <a:ext cx="6183474" cy="3344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6"/>
          <p:cNvSpPr txBox="1"/>
          <p:nvPr/>
        </p:nvSpPr>
        <p:spPr>
          <a:xfrm>
            <a:off x="475525" y="3076925"/>
            <a:ext cx="16281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Connessione ai dati</a:t>
            </a:r>
            <a:endParaRPr sz="1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587225" y="1987800"/>
            <a:ext cx="1628100" cy="49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Workbook aperti recentemente</a:t>
            </a:r>
            <a:endParaRPr sz="1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572000" y="3987225"/>
            <a:ext cx="16281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Risorse aggiuntive</a:t>
            </a:r>
            <a:endParaRPr sz="1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Workbook Recenti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sezione “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Open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” mostra tutti i workbook aperti recentemente. Clicca su un workbook per navigarci nell’editor.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72200"/>
            <a:ext cx="5800107" cy="2283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042525"/>
            <a:ext cx="60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Ricorda chiameremo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Workbook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qualsiasi file salvato in Tableau (sia esso una visualizzazione singola, una dashboard o una storia)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Connessione ai dati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832550"/>
            <a:ext cx="66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Nel pannello blu di sinistra puoi scegliere a quale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fonte dati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connetterti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25800"/>
            <a:ext cx="1585500" cy="3197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8"/>
          <p:cNvSpPr txBox="1"/>
          <p:nvPr>
            <p:ph type="title"/>
          </p:nvPr>
        </p:nvSpPr>
        <p:spPr>
          <a:xfrm>
            <a:off x="2092600" y="1465225"/>
            <a:ext cx="40425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Tableau Public offre una serie di connessioni a file salvati nel computer.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Le connessioni ai Server sono limitate in questa versione gratuita.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Risorse aggiuntive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sezione Discover contiene alcuni tutorial base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59246" l="0" r="0" t="0"/>
          <a:stretch/>
        </p:blipFill>
        <p:spPr>
          <a:xfrm>
            <a:off x="311700" y="1346350"/>
            <a:ext cx="1807750" cy="20960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1423" l="0" r="0" t="48445"/>
          <a:stretch/>
        </p:blipFill>
        <p:spPr>
          <a:xfrm>
            <a:off x="1555125" y="2104150"/>
            <a:ext cx="1807750" cy="25785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2589575" y="14052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E’ sempre disponibile la Visualizzazione del giorno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3519575" y="25596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Link ad altre risorse: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Il Blog di Tableau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Alcuni data sets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Training live (a pagamento)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Stato servizio Tableau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Pagina di connessione ai dati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832550"/>
            <a:ext cx="73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Quando si crea un nuovo Workbook Tableau chiede a quale fonte dati connettersi. Una volta selezionata si entra nella finestra di connessione ai dati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25" y="1510100"/>
            <a:ext cx="3893326" cy="3038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4430550" y="2009924"/>
            <a:ext cx="2004900" cy="22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Questa finestra è nota come “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Data Source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” e permette di creare la fonte dati per le visualizzazioni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Pagina principale dell’editor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Introduzione all’editor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832550"/>
            <a:ext cx="638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Ecco come appare la pagina principale del tool di editing e creazione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25" y="1312825"/>
            <a:ext cx="5769776" cy="31269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1"/>
          <p:cNvSpPr txBox="1"/>
          <p:nvPr>
            <p:ph type="title"/>
          </p:nvPr>
        </p:nvSpPr>
        <p:spPr>
          <a:xfrm>
            <a:off x="2378425" y="3626425"/>
            <a:ext cx="42039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Questa pagina è anche chiamata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Worksheet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