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Lato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c37bbf8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c37bbf8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061b3a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061b3a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061b3a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061b3a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0061b3a2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0061b3a2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0061b3a2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0061b3a2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061b3a2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061b3a2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0061b3a2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0061b3a2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0061b3a2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0061b3a2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061b3a2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061b3a2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c559899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c559899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c55989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5c55989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061b3a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061b3a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061b3a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061b3a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0061b3a2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0061b3a2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061b3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061b3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061b3a2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061b3a2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Area di lavoro - creazione data source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83255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Qui trascineremo i vari sheets o tabelle per iniziare a creare la data source con cui vogliamo lavorare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38836" l="30997" r="28329" t="20730"/>
          <a:stretch/>
        </p:blipFill>
        <p:spPr>
          <a:xfrm>
            <a:off x="1828850" y="1876575"/>
            <a:ext cx="3401448" cy="1827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Trascina la tua prima tabella - drag and drop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83255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Qui trascineremo i vari sheets o tabelle per iniziare a creare la data source con cui vogliamo lavorare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8650"/>
          <a:stretch/>
        </p:blipFill>
        <p:spPr>
          <a:xfrm>
            <a:off x="1414425" y="1561575"/>
            <a:ext cx="4347874" cy="3030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Trascina la tua prima tabella - drag and drop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83255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Una volta trascinata una tabella il fogli di lavoro si divide in due parti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75" y="1239400"/>
            <a:ext cx="5664577" cy="3403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Relazioni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83255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Se trascini un’altra tabella nell’area di lavoro Tableau creerà una relazione tra le due tabelle.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300" y="1517050"/>
            <a:ext cx="4827664" cy="303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Relazioni, un concetto avanzato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83255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Le relazioni, riconoscibili dal legame arancione sono un concetto introdotto negli ultimi anni da Tableau.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650" y="1606750"/>
            <a:ext cx="4455123" cy="83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2613350"/>
            <a:ext cx="5838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Sono un concetto avanzato utile ad ottimizzare la velocità di esecuzione di alcune operazioni e differiscono dal comune modello di relazione di tabelle tipico del linguaggio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SQL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ovvero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Union.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In questo corso non studieremo le Relazioni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, ma nelle lezioni più avanzate vedremo come unire tabelle tramite Join e Union.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modello relazionale SQL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83255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raggiungere il modello relazionale tradizionale del SQL fai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doppio click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sulla prima tabella che hai trascinato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25" y="1541425"/>
            <a:ext cx="5630150" cy="2187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7"/>
          <p:cNvSpPr txBox="1"/>
          <p:nvPr>
            <p:ph type="title"/>
          </p:nvPr>
        </p:nvSpPr>
        <p:spPr>
          <a:xfrm>
            <a:off x="257325" y="3818075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Si aprirà un quadrante e questa volta tutte le tabelle trascinate al suo interno saranno relazionate tramite lo schema di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Join e Union del SQL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Data Preview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832550"/>
            <a:ext cx="79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Nella parte bassa dell’Area di lavoro avrai a disposizione la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preview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della datasource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3351825"/>
            <a:ext cx="6099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 sinistra il nome della tabella e i suoi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Metadati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 destra la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preview in forma tabellare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di alcune righe (100 di default) della tabella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00" y="1400425"/>
            <a:ext cx="6066451" cy="175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Metadati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9"/>
          <p:cNvSpPr txBox="1"/>
          <p:nvPr>
            <p:ph type="title"/>
          </p:nvPr>
        </p:nvSpPr>
        <p:spPr>
          <a:xfrm>
            <a:off x="311700" y="832550"/>
            <a:ext cx="79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Metadati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è il termine in uso nel linguaggio informatico per definire un insieme di informazioni sui dati.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3216425"/>
            <a:ext cx="6099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Fields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sono le colonne della tabella e per ogni colonna abbiamo una serie di informazioni, le più importanti sono: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Type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(tipo di dato contenuto nella colonna)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Field Name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(nome colonna)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Physical Table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(tabella in cui esiste il campo)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500" y="1528050"/>
            <a:ext cx="2501188" cy="1641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Tipi di dato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832550"/>
            <a:ext cx="79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Tableau riconosce automaticamente il tipo di dato di ogni colonna.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Ad ogni tipo di dato è associata un’icona: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Number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- un numero intero o decimale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- una stringa o carattere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Date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- data oppure data e tempo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Boolean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- valore booleano True/False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Geographic Role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- dato geografico (città, stato ecc)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Creazione data source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questa lezione verrà approfondito il primo step di lavoro con Tableau: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la creazione della data source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E’ infatti necessario utilizzare una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fonte dati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per iniziare  a lavorare con Tableau.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tool mette a disposizione un’interfaccia per comprendere al meglio la propria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data source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e modificarla opportunamente.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generalmente come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connessione ai dati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si intende qualsiasi tipo di dati a cui ci si connette (file, server ecc.)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generalmente come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data source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si intende il dato finale lavorato da tableau e pronto per essere utilizzato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(I termini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fonte dati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data source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sono interscambiabili)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Connessione ai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Apri Tableau Desktop Public e dalla sezione blu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Connect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a sinistra seleziona il tipo di File. (nell’esempio un Excel)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00" y="1465750"/>
            <a:ext cx="1303525" cy="195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000" y="2578562"/>
            <a:ext cx="4238706" cy="1755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2218050" y="1739225"/>
            <a:ext cx="38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Cerca il file, selezionalo e clicca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Apri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source - Superstore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questa lezione e in generale nel corso useremo spesso la data source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Superstore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Questa data source è un Excel fornito direttamente da Tableau che descrive Il Superstore ovvero una catena di negozi fittizia americana che vende diversi prodotti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data source contiene vari tipi di dati,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consente di realizzare la maggior parte delle visualizzazioni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e di sperimentare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Inoltre è la data source utilizzata nei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tutorial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, dalla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community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per fare esempi e dare consigli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050" y="710925"/>
            <a:ext cx="714375" cy="990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Creazione data source - interfaccia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prima finestra che tableau mostra è la seguente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1405250"/>
            <a:ext cx="5620440" cy="303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</a:t>
            </a: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ata source name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Clicca sul nome della data source per rinominarlo.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88766" l="14142" r="48951" t="0"/>
          <a:stretch/>
        </p:blipFill>
        <p:spPr>
          <a:xfrm>
            <a:off x="392250" y="1400050"/>
            <a:ext cx="2074301" cy="3413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7" y="2504235"/>
            <a:ext cx="5053389" cy="750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392250" y="1931525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Dopo aver cliccato il nome si aprirà l’editing del testo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Connessione ai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8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Nella sezione Connections puoi vedere le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fonti dati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che costituiscono la tua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data source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70050"/>
            <a:ext cx="3602808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6575" y="1969425"/>
            <a:ext cx="2186373" cy="257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101875"/>
            <a:ext cx="22860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Cliccando su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potrai aggiungere una connessione anche ad un tipo di file diverso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Sheets - nel caso di un Excel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8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Qui sono mostrati tutti i fogli del file Excel. Non c’è bisogno di aprire lo stesso file più di una volta se si vuole lavorare con i fogli contenuti al suo interno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25" y="1662073"/>
            <a:ext cx="3380744" cy="2484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0"/>
          <p:cNvSpPr txBox="1"/>
          <p:nvPr>
            <p:ph type="title"/>
          </p:nvPr>
        </p:nvSpPr>
        <p:spPr>
          <a:xfrm>
            <a:off x="4249550" y="1662075"/>
            <a:ext cx="20049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Ogni foglio rappresenta una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tabella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ed è indicato dalla seguente icona e dal suo nome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800" y="3495100"/>
            <a:ext cx="427200" cy="34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Sheets - Preview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8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Passa il mouse sul nome di uno sheet e clicca il pulsante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View data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per avere un preview della tabella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Creazione data source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9775"/>
            <a:ext cx="2589375" cy="647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750" y="2115300"/>
            <a:ext cx="3461125" cy="2480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2470300"/>
            <a:ext cx="22224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Nella preview vedrai il nome delle colonne e una preview di alcune righe (10000 in questo esempio)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