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LatoBlack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italic.fntdata"/><Relationship Id="rId6" Type="http://schemas.openxmlformats.org/officeDocument/2006/relationships/slide" Target="slides/slide1.xml"/><Relationship Id="rId18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d1cde2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d1cde2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75616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75616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75616d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75616d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75616d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75616d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e75616d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e75616d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75616d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75616d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Materiale Propedeutico Visualizzazioni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Cose da ricordare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 Suite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Prima di iniziare a creare Visualizzazioni dobbiamo sapere: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Quali sono i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tipi di dato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 in Tableau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Distinzione tra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Dimensioni 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Misure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Conoscere gli “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Axes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” e i “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Pane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”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Capire come Tableau 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aggrega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 le Misure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Tipi di Dato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 Suite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Numerico (intero o con la virgola “floating”)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Stringa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Data/Timestamp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Geografico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Booleano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201" y="3386344"/>
            <a:ext cx="473825" cy="42870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7926" y="1405245"/>
            <a:ext cx="473825" cy="42870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4200" y="2759894"/>
            <a:ext cx="473825" cy="42867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8414" y="2099525"/>
            <a:ext cx="473825" cy="42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8502" y="2099526"/>
            <a:ext cx="473818" cy="42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9150" y="772576"/>
            <a:ext cx="473825" cy="428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Dimensioni e Misure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 Suite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In Blu sono indicate tutte le dimensioni ovvero i dati “categorici” e descrittivi (es: identificativi, città, nomi, attributi come colore, categoria di prodotto ecc.)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In Verde sono indicate le misure continue ovvero i dati “numerici” e quantitativi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(es: vendite in €, numero di utenti, temperatura ecc.)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450" y="3181700"/>
            <a:ext cx="14478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5450" y="1541425"/>
            <a:ext cx="14478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Pane &amp; Axes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 Suite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Usare una dimensione in visualizzazione genera dei “Pane”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Usare una misura in visualizzazione genera degli “Axes”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31299" l="0" r="0" t="0"/>
          <a:stretch/>
        </p:blipFill>
        <p:spPr>
          <a:xfrm>
            <a:off x="436675" y="1255800"/>
            <a:ext cx="5558026" cy="1230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b="0" l="0" r="0" t="30574"/>
          <a:stretch/>
        </p:blipFill>
        <p:spPr>
          <a:xfrm>
            <a:off x="436675" y="2979350"/>
            <a:ext cx="3533749" cy="1358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Cell, Pane, Table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 Suite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In ordine di grandezza dal più piccolo al più grande, gli spazi definiti dalle dimensioni si dividono in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Cell (singolo mark)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Pane (insieme di marks definiti da una dimensione)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Table (insieme di tutti i marks nel foglio)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200" y="1798350"/>
            <a:ext cx="3814399" cy="979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7699" l="0" r="0" t="3181"/>
          <a:stretch/>
        </p:blipFill>
        <p:spPr>
          <a:xfrm>
            <a:off x="824200" y="3100900"/>
            <a:ext cx="4378326" cy="102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5775" y="3310887"/>
            <a:ext cx="1496704" cy="108776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Aggregazioni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 Suite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Quando porti una Misura in visualizzazione Tableau la aggrega automaticamente facendo la SOMMA delle righe.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I dati saranno aggregati rispetto al più piccolo livello di dettaglio in visualizzazione “cell”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I tipi di aggregazione possono essere scelti arbitrariamente tra: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Media (AVG)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Mediana (MEDIAN)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Massimo e Minimo (MIN, MAX)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Varianza, deviazioni standard (VARIANCE, ST. DEV)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Count e Count Distinct (COUNT, COUNTD)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