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Lato"/>
      <p:regular r:id="rId7"/>
      <p:bold r:id="rId8"/>
      <p:italic r:id="rId9"/>
      <p:boldItalic r:id="rId10"/>
    </p:embeddedFont>
    <p:embeddedFont>
      <p:font typeface="Lato Ligh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Light-regular.fntdata"/><Relationship Id="rId10" Type="http://schemas.openxmlformats.org/officeDocument/2006/relationships/font" Target="fonts/Lato-boldItalic.fntdata"/><Relationship Id="rId13" Type="http://schemas.openxmlformats.org/officeDocument/2006/relationships/font" Target="fonts/LatoLight-italic.fntdata"/><Relationship Id="rId12" Type="http://schemas.openxmlformats.org/officeDocument/2006/relationships/font" Target="fonts/Lato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ato-italic.fntdata"/><Relationship Id="rId14" Type="http://schemas.openxmlformats.org/officeDocument/2006/relationships/font" Target="fonts/La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ato-regular.fntdata"/><Relationship Id="rId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12402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Visualization</a:t>
            </a:r>
            <a:endParaRPr sz="4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Visualizzazioni: Highlight Table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Francesco Di Francesco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Introduzione a Tableau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