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  <p:embeddedFont>
      <p:font typeface="Lato Light"/>
      <p:regular r:id="rId13"/>
      <p:bold r:id="rId14"/>
      <p:italic r:id="rId15"/>
      <p:boldItalic r:id="rId16"/>
    </p:embeddedFont>
    <p:embeddedFont>
      <p:font typeface="Lato Black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3" Type="http://schemas.openxmlformats.org/officeDocument/2006/relationships/font" Target="fonts/LatoLight-regular.fntdata"/><Relationship Id="rId12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regular.fntdata"/><Relationship Id="rId15" Type="http://schemas.openxmlformats.org/officeDocument/2006/relationships/font" Target="fonts/LatoLight-italic.fntdata"/><Relationship Id="rId14" Type="http://schemas.openxmlformats.org/officeDocument/2006/relationships/font" Target="fonts/LatoLight-bold.fntdata"/><Relationship Id="rId17" Type="http://schemas.openxmlformats.org/officeDocument/2006/relationships/font" Target="fonts/LatoBlack-bold.fntdata"/><Relationship Id="rId16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00fb8d42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00fb8d42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Collegarsi ai dati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Collegarsi ad una fonte dati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Prova a collegarti alla fonte dati in formato excel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“Sample - Superstore”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06125" y="4748600"/>
            <a:ext cx="3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Collegarsi ai dati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0000" y="2016475"/>
            <a:ext cx="1276350" cy="14573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Segui le seguenti indicazioni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Scarica il file excel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“Sample - Superstore” dal materiale del corso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Apri Tableau Public (se lavori da desktop)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Connetti Tableau alla fonte dati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839175" y="4748600"/>
            <a:ext cx="330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Esercitazione: Collegarsi ai dati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