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Lato"/>
      <p:regular r:id="rId8"/>
      <p:bold r:id="rId9"/>
      <p:italic r:id="rId10"/>
      <p:boldItalic r:id="rId11"/>
    </p:embeddedFont>
    <p:embeddedFont>
      <p:font typeface="Lato Light"/>
      <p:regular r:id="rId12"/>
      <p:bold r:id="rId13"/>
      <p:italic r:id="rId14"/>
      <p:boldItalic r:id="rId15"/>
    </p:embeddedFont>
    <p:embeddedFont>
      <p:font typeface="Lato Black"/>
      <p:bold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boldItalic.fntdata"/><Relationship Id="rId10" Type="http://schemas.openxmlformats.org/officeDocument/2006/relationships/font" Target="fonts/Lato-italic.fntdata"/><Relationship Id="rId13" Type="http://schemas.openxmlformats.org/officeDocument/2006/relationships/font" Target="fonts/LatoLight-bold.fntdata"/><Relationship Id="rId12" Type="http://schemas.openxmlformats.org/officeDocument/2006/relationships/font" Target="fonts/Lato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bold.fntdata"/><Relationship Id="rId15" Type="http://schemas.openxmlformats.org/officeDocument/2006/relationships/font" Target="fonts/LatoLight-boldItalic.fntdata"/><Relationship Id="rId14" Type="http://schemas.openxmlformats.org/officeDocument/2006/relationships/font" Target="fonts/LatoLight-italic.fntdata"/><Relationship Id="rId17" Type="http://schemas.openxmlformats.org/officeDocument/2006/relationships/font" Target="fonts/LatoBlack-boldItalic.fntdata"/><Relationship Id="rId16" Type="http://schemas.openxmlformats.org/officeDocument/2006/relationships/font" Target="fonts/LatoBlac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c37bbf86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c37bbf86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sz="4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Esercitazione: Visualizzazioni - Bar Chart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Francesco Di Francesco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Introduzione a Tableau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Visualizzazioni - bar chart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832550"/>
            <a:ext cx="529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Costruisci un bar chart con i dati del </a:t>
            </a:r>
            <a:r>
              <a:rPr lang="it" sz="1600">
                <a:latin typeface="Lato"/>
                <a:ea typeface="Lato"/>
                <a:cs typeface="Lato"/>
                <a:sym typeface="Lato"/>
              </a:rPr>
              <a:t>“Sample - Superstore”.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La viz rappresenta la SOMMA delle VENDITE per le Sub-category.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Prova ad arricchire il grafico con la SOMMA delle VENDITE in COLORE  e nel TESTO.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5506125" y="4748600"/>
            <a:ext cx="363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Esercitazione: Visualizzazioni - bar chart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7925" y="3095125"/>
            <a:ext cx="1410350" cy="141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