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Line Chart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Visualizzazioni - line chart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Costruisci un line chart con i dati del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“Sample - Superstore”.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viz mostra l’andamento delle VENDITE nel corso degli ANNI, QUARTER e MESI rispetto alla DATA DELL’ORDINE.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line chart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325" y="2645750"/>
            <a:ext cx="1645100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