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Visualizzazioni - Scatterplot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Visualizzazioni - scatterplot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Costruisci uno scatterplot con i dati del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“Sample - Superstore”.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Lo scatterplot mostra il rapporto delle VENDITE e dei PROFITTI rispetto alla SUBCATEGORY.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Visualizzazioni - scatterplot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100" y="2485350"/>
            <a:ext cx="1842500" cy="18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