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pie chart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Introduzione a Tableau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Visualizzazioni - pie chart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Costruisci un pie chart con i dati del </a:t>
            </a:r>
            <a:r>
              <a:rPr lang="it" sz="1600">
                <a:latin typeface="Lato"/>
                <a:ea typeface="Lato"/>
                <a:cs typeface="Lato"/>
                <a:sym typeface="Lato"/>
              </a:rPr>
              <a:t>“Sample - Superstore”.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La viz mostra le QUANTITÀ di prodotti venduti per SHIP MODE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Visualizzazioni - pie chart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100" y="2440950"/>
            <a:ext cx="1753700" cy="17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