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Visualizzazioni - maps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Visualizzazioni - maps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Costruisci una mappa con i dati del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“Sample - Superstore”.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La viz mostra la mappa dell’america e ha ogni STATE colorato per PROFITTO.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Prova ad aggiungere in testo il PROFITTO e il nome dello STATE.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Visualizzazioni - maps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7572" y="2988325"/>
            <a:ext cx="1483850" cy="14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