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table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table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una tabella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tabella mostra per ogni REGION e CATEGORY la SOMMA delle VENDITE e la SOMMA dei PROFITTI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Prova a cambiare le misure da SOMMA a MEDIA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table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612" y="2716075"/>
            <a:ext cx="1907775" cy="1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