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Lato"/>
      <p:regular r:id="rId8"/>
      <p:bold r:id="rId9"/>
      <p:italic r:id="rId10"/>
      <p:boldItalic r:id="rId11"/>
    </p:embeddedFont>
    <p:embeddedFont>
      <p:font typeface="Lato Light"/>
      <p:regular r:id="rId12"/>
      <p:bold r:id="rId13"/>
      <p:italic r:id="rId14"/>
      <p:boldItalic r:id="rId15"/>
    </p:embeddedFont>
    <p:embeddedFont>
      <p:font typeface="Lato Black"/>
      <p:bold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Italic.fntdata"/><Relationship Id="rId10" Type="http://schemas.openxmlformats.org/officeDocument/2006/relationships/font" Target="fonts/Lato-italic.fntdata"/><Relationship Id="rId13" Type="http://schemas.openxmlformats.org/officeDocument/2006/relationships/font" Target="fonts/LatoLight-bold.fntdata"/><Relationship Id="rId12" Type="http://schemas.openxmlformats.org/officeDocument/2006/relationships/font" Target="fonts/La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bold.fntdata"/><Relationship Id="rId15" Type="http://schemas.openxmlformats.org/officeDocument/2006/relationships/font" Target="fonts/LatoLight-boldItalic.fntdata"/><Relationship Id="rId14" Type="http://schemas.openxmlformats.org/officeDocument/2006/relationships/font" Target="fonts/LatoLight-italic.fntdata"/><Relationship Id="rId17" Type="http://schemas.openxmlformats.org/officeDocument/2006/relationships/font" Target="fonts/LatoBlack-boldItalic.fntdata"/><Relationship Id="rId16" Type="http://schemas.openxmlformats.org/officeDocument/2006/relationships/font" Target="fonts/Lato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37bbf86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37bbf86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Esercitazione: Visualizzazioni - highlight table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Introduzione a Tableau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Visualizzazioni - highlight table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Costruisci una highlight table con i dati del 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“Sample - Superstore”.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Per ogni SUB-CATEGORY mostra la SOMMA delle VENDITE e la tabella colorata sempre per la SOMMA delle VENDITE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4396025" y="4748600"/>
            <a:ext cx="47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Esercitazione: Visualizzazioni - highlight table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0138" y="2571750"/>
            <a:ext cx="1938725" cy="19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