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Creazione di una dashboard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Dashboard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una dashboard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La dashboard ha le seguenti caratteristiche: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Una viz mappa con gli STATE colorati per SOMMA delle VENDITE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Un bar chart con il PROFITTO delle SUB-CATEGORY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Un line chart con l’andamento delle VENDITE per ORDER DATE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La dashboard è filtrabile per STATE cliccando sulla mappa.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Dashboard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000" y="34004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