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Soluzione: Visualizzazioni - Line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