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Lato Light"/>
      <p:regular r:id="rId14"/>
      <p:bold r:id="rId15"/>
      <p:italic r:id="rId16"/>
      <p:boldItalic r:id="rId17"/>
    </p:embeddedFont>
    <p:embeddedFont>
      <p:font typeface="Lato Black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o2+viOLffk4bfeTnEK8ROaNgW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Light-bold.fntdata"/><Relationship Id="rId14" Type="http://schemas.openxmlformats.org/officeDocument/2006/relationships/font" Target="fonts/LatoLight-regular.fntdata"/><Relationship Id="rId17" Type="http://schemas.openxmlformats.org/officeDocument/2006/relationships/font" Target="fonts/LatoLight-boldItalic.fntdata"/><Relationship Id="rId16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Black-boldItalic.fntdata"/><Relationship Id="rId6" Type="http://schemas.openxmlformats.org/officeDocument/2006/relationships/slide" Target="slides/slide1.xml"/><Relationship Id="rId18" Type="http://schemas.openxmlformats.org/officeDocument/2006/relationships/font" Target="fonts/Lato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esplorativa vs esplicativa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dinamica vs interattiva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cartacea vs digitale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-"/>
            </a:pPr>
            <a:r>
              <a:rPr lang="i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mirata a sfornare alcuni grafici di partenza per identificare possibili correlazioni e distorsioni.</a:t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-"/>
            </a:pPr>
            <a:r>
              <a:rPr lang="i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raccontano la storia che collega i dati sfruttando un’unica grande visualizzazione con tutte le informazioni da trasmettere, siano esse semplici o complesse.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000"/>
              <a:t>digitale: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i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noltre è l’unica soluzione comoda per l’era dei big data, dove grandi quantità di dati vengono processate per ottenere visualizzazioni più sofisticate.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 sono le tipologie di DataViz?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Esplorativa vs esplicativa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1457800"/>
            <a:ext cx="61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Tradizionalmente, la rappresentazione di informazioni semplici permette il racconto (storytelling) dei risultati. In questo caso si parla di 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Data visualization esplicativa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5189150" y="4748600"/>
            <a:ext cx="39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 sono le tipologie di DataViz?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</a:t>
            </a:r>
            <a:r>
              <a:rPr b="1" lang="it" sz="12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it" sz="1200">
                <a:latin typeface="Lato"/>
                <a:ea typeface="Lato"/>
                <a:cs typeface="Lato"/>
                <a:sym typeface="Lato"/>
              </a:rPr>
              <a:t>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1136700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ESPLICATIVA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>
            <p:ph type="title"/>
          </p:nvPr>
        </p:nvSpPr>
        <p:spPr>
          <a:xfrm>
            <a:off x="311700" y="2673275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ESPLORATIVA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2"/>
          <p:cNvSpPr txBox="1"/>
          <p:nvPr>
            <p:ph type="title"/>
          </p:nvPr>
        </p:nvSpPr>
        <p:spPr>
          <a:xfrm>
            <a:off x="336325" y="3020475"/>
            <a:ext cx="618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Quando la complessità dei dati richiede una conoscenza profonda allora è il caso della 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Data Visualization esplorativa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In questo caso 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non si tratta solo di strumenti per raccontare storie, ma anche di rappresentazioni che ricercano un senso nei dati.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Statica vs dinamica/interattiva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0" name="Google Shape;80;p3"/>
          <p:cNvSpPr txBox="1"/>
          <p:nvPr>
            <p:ph type="title"/>
          </p:nvPr>
        </p:nvSpPr>
        <p:spPr>
          <a:xfrm>
            <a:off x="386500" y="1471650"/>
            <a:ext cx="525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Tutti i report in formato PDF corredati di tabelle e KPI rappresentano il classico esempio di 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reportistica statica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. Anche le infografiche sono report statici.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3"/>
          <p:cNvSpPr txBox="1"/>
          <p:nvPr>
            <p:ph type="title"/>
          </p:nvPr>
        </p:nvSpPr>
        <p:spPr>
          <a:xfrm>
            <a:off x="386500" y="3385875"/>
            <a:ext cx="533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Un report dinamico è definito tale quando è flessibile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. È possibile osservare in real-time i cambiamenti delle metriche di riferimento. Esempi possono essere tutti quei report che permettono di usare filtri o intervalli temporali.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3"/>
          <p:cNvSpPr txBox="1"/>
          <p:nvPr>
            <p:ph type="title"/>
          </p:nvPr>
        </p:nvSpPr>
        <p:spPr>
          <a:xfrm>
            <a:off x="406150" y="1173200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STATICA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386500" y="3076925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DINAMICA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5189150" y="4748600"/>
            <a:ext cx="39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 sono le tipologie di DataViz?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Cartacea vs digitale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4" name="Google Shape;94;p4"/>
          <p:cNvSpPr txBox="1"/>
          <p:nvPr>
            <p:ph type="title"/>
          </p:nvPr>
        </p:nvSpPr>
        <p:spPr>
          <a:xfrm>
            <a:off x="311700" y="1378313"/>
            <a:ext cx="529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La data visualization cartacea è per forza statica, limitata dallo spazio a disposizione su carta ed è adatta per rappresentazioni e report di semplice fruizione.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4"/>
          <p:cNvSpPr txBox="1"/>
          <p:nvPr>
            <p:ph type="title"/>
          </p:nvPr>
        </p:nvSpPr>
        <p:spPr>
          <a:xfrm>
            <a:off x="359125" y="2862438"/>
            <a:ext cx="529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La data visualization digitale può essere anche dinamica, interattiva, animata, oltre che statica. </a:t>
            </a:r>
            <a:br>
              <a:rPr lang="it" sz="1400">
                <a:latin typeface="Lato"/>
                <a:ea typeface="Lato"/>
                <a:cs typeface="Lato"/>
                <a:sym typeface="Lato"/>
              </a:rPr>
            </a:br>
            <a:br>
              <a:rPr lang="it" sz="1400">
                <a:latin typeface="Lato"/>
                <a:ea typeface="Lato"/>
                <a:cs typeface="Lato"/>
                <a:sym typeface="Lato"/>
              </a:rPr>
            </a:b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4"/>
          <p:cNvSpPr txBox="1"/>
          <p:nvPr>
            <p:ph type="title"/>
          </p:nvPr>
        </p:nvSpPr>
        <p:spPr>
          <a:xfrm>
            <a:off x="311700" y="1070438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CARTACEA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4"/>
          <p:cNvSpPr txBox="1"/>
          <p:nvPr>
            <p:ph type="title"/>
          </p:nvPr>
        </p:nvSpPr>
        <p:spPr>
          <a:xfrm>
            <a:off x="359125" y="2572813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DIGITALE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5189150" y="4748600"/>
            <a:ext cx="39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 sono le tipologie di DataViz?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