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Lato Light"/>
      <p:regular r:id="rId16"/>
      <p:bold r:id="rId17"/>
      <p:italic r:id="rId18"/>
      <p:boldItalic r:id="rId19"/>
    </p:embeddedFont>
    <p:embeddedFont>
      <p:font typeface="Lato Black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jyHsX1DNI4xMFqK6Ar2RFiVuO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Black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LatoLight-bold.fntdata"/><Relationship Id="rId16" Type="http://schemas.openxmlformats.org/officeDocument/2006/relationships/font" Target="fonts/La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La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93875" y="-8520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-46925" y="286000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it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25" y="4434200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-46925" y="23746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Perchè tutte le tipologie sono importanti?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-93875" y="3824900"/>
            <a:ext cx="923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it" sz="11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b="0" i="0" sz="11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None/>
            </a:pPr>
            <a:r>
              <a:rPr b="0" i="0" lang="it" sz="16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Cristina D’Onorio De Meo</a:t>
            </a:r>
            <a:endParaRPr b="0" i="0" sz="16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46937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</a:t>
            </a:r>
            <a:endParaRPr b="0" i="0" sz="2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Importanza delle tipologie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388175" y="1312925"/>
            <a:ext cx="5295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La Data Viz assomiglia molto alla maniera in cui il nostro cervello elabora una informazione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L’essere umano non lavora come una macchina, per processare tantissimi dati all’interno della sua mente deve obbligatoriamente immaginarli attribuendogli una forma grafica.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400">
                <a:latin typeface="Lato"/>
                <a:ea typeface="Lato"/>
                <a:cs typeface="Lato"/>
                <a:sym typeface="Lato"/>
              </a:rPr>
              <a:t>Quindi ogni tipologia è importante in quanto può essere associata ad un certo tipo di contenuto informativo da voler trasmettere a un target con esigenze diverse.</a:t>
            </a:r>
            <a:endParaRPr b="1"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5189150" y="4748600"/>
            <a:ext cx="39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Perchè tutte le tipologie sono importanti?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Importanza delle tipologie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547350" y="953850"/>
            <a:ext cx="5304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Ogni tipo di contenuto informativo dipende dal tipo di dato che viene presentato. Ci possono essere tre tipi di dati: quantitativo, ordinale o nominale. </a:t>
            </a:r>
            <a:br>
              <a:rPr b="0" i="0" lang="it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it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 ognuno di questi tipi di dati esistono caratteristiche delle visualizzazioni che saranno più o meno efficaci.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5189150" y="4748600"/>
            <a:ext cx="39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Perchè tutte le tipologie sono importanti?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Importanza delle tipologie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950" y="1433126"/>
            <a:ext cx="2776433" cy="20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9725" y="1433125"/>
            <a:ext cx="3028875" cy="20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/>
        </p:nvSpPr>
        <p:spPr>
          <a:xfrm>
            <a:off x="5189150" y="4748600"/>
            <a:ext cx="39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Perchè tutte le tipologie sono importanti?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059866" cy="47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>
            <p:ph type="title"/>
          </p:nvPr>
        </p:nvSpPr>
        <p:spPr>
          <a:xfrm>
            <a:off x="5163625" y="0"/>
            <a:ext cx="398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Tipologie di visualizzazioni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5189150" y="4748600"/>
            <a:ext cx="39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Perchè tutte le tipologie sono importanti?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675" y="957800"/>
            <a:ext cx="5015624" cy="36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Tipologie di visualizzazioni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5189150" y="4748600"/>
            <a:ext cx="39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Perchè tutte le tipologie sono importanti?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