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  <p:embeddedFont>
      <p:font typeface="Lato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6YQ8Vb0TD8GDkiZn0kfcO9Zr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Black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Questo significa che non possono più essere utilizzate le maniere tradizionali di fare le visualizzazioni dei dati, diventa tutto più complesso e la tecnologia gioca un ruolo fondamentale.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esempio audio e video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Ruolo delle moderne tecnologie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Il cambiamento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2035925"/>
            <a:ext cx="61437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Con l’avvento della tecnologia, quasi tutti i dati più rilevanti e influenti nel mondo sono diventati digitali. 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 cambiamenti più importanti sui dati riguardano: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varietà, volume e velocità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5607300" y="4748600"/>
            <a:ext cx="3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Ruolo delle moderne tecnologie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250422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>
            <p:ph type="title"/>
          </p:nvPr>
        </p:nvSpPr>
        <p:spPr>
          <a:xfrm>
            <a:off x="311700" y="1651875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CAMBIANO I DATI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aiutano le nuove tecnologie?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1371850"/>
            <a:ext cx="52956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Rispetto al passato, stanno cambiando il tipo di dati che bisogna gestire per produrre visualizzazioni e report.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r>
              <a:rPr lang="it" sz="1400">
                <a:latin typeface="Lato"/>
                <a:ea typeface="Lato"/>
                <a:cs typeface="Lato"/>
                <a:sym typeface="Lato"/>
              </a:rPr>
              <a:t>I tipi di dati tradizionali erano strutturati e quindi di facile fruizione, con l'avvento dei Big Data, i dati arrivano come nuovi tipi di dati non strutturati e semistrutturati.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987800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VARIETÀ DEI DATI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311700" y="3532325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COME AIUTA LA TECNOLOGIA?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331300" y="3854525"/>
            <a:ext cx="4111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Solo attraverso strumenti tecnologici si possono gestire dati non strutturati.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5607300" y="4748600"/>
            <a:ext cx="35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Ruolo delle moderne tecnologie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aiutano le nuove tecnologie?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1371850"/>
            <a:ext cx="52956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La quantità di dati prodotti ogni giorno rispetto a qualsiasi momento passato della storia è incredibilmente superiore.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Alcune organizzazioni devono gestire decine di terabyte di dati, altre centinaia di petabyte. </a:t>
            </a: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5607300" y="4748600"/>
            <a:ext cx="35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Ruolo delle moderne tecnologie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6998550" y="250422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311700" y="987800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VOLUME DEI DATI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4"/>
          <p:cNvSpPr txBox="1"/>
          <p:nvPr>
            <p:ph type="title"/>
          </p:nvPr>
        </p:nvSpPr>
        <p:spPr>
          <a:xfrm>
            <a:off x="311700" y="3532325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COME AIUTA LA TECNOLOGIA?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4"/>
          <p:cNvSpPr txBox="1"/>
          <p:nvPr>
            <p:ph type="title"/>
          </p:nvPr>
        </p:nvSpPr>
        <p:spPr>
          <a:xfrm>
            <a:off x="331300" y="3854525"/>
            <a:ext cx="5617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Solo attraverso strumenti tecnologici si riescono a gestire la quantità di dati che viene prodotta ai nostri giorni e in quelli a venire.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aiutano le nuove tecnologie?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311700" y="1371850"/>
            <a:ext cx="52956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La grande quantità di dati prodotta richiede altrettanto grande capacità di gestirli in tempi utili, per riuscire a farne un uso corretto.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Alcuni prodotti intelligenti abilitati per Internet funzionano in tempo reale e richiedono valutazioni e azioni in tempo reale.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5607300" y="4748600"/>
            <a:ext cx="35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Ruolo delle moderne tecnologie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6998550" y="250422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311700" y="987800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VELOCITÀ DEI DATI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311700" y="3263050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COME AIUTA LA TECNOLOGIA?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331300" y="3585250"/>
            <a:ext cx="5617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Solo grazie alle nuove tecnologie riusciamo a processare in tempi brevi la quantità di dati prodotta ai nostri giorni.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aiutano le nuove tecnologie?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1371850"/>
            <a:ext cx="52956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Negli ultimi anni sono emerse altre due V: valore e veridicità.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 dati hanno un valore intrinseco. Ma sono inutili fino a quando non viene scoperto quel valore. Ugualmente importante: quanto sono veritieri i tuoi dati—e quanto puoi fare affidamento su di loro?</a:t>
            </a: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br>
              <a:rPr lang="it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5607300" y="4748600"/>
            <a:ext cx="35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Ruolo delle moderne tecnologie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311700" y="987800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VALORE E VERIDICITÀ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311700" y="3532325"/>
            <a:ext cx="529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600">
                <a:solidFill>
                  <a:srgbClr val="388E3C"/>
                </a:solidFill>
                <a:latin typeface="Lato"/>
                <a:ea typeface="Lato"/>
                <a:cs typeface="Lato"/>
                <a:sym typeface="Lato"/>
              </a:rPr>
              <a:t>COME AIUTA LA TECNOLOGIA?</a:t>
            </a:r>
            <a:endParaRPr b="1" sz="1400">
              <a:solidFill>
                <a:srgbClr val="388E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6"/>
          <p:cNvSpPr txBox="1"/>
          <p:nvPr>
            <p:ph type="title"/>
          </p:nvPr>
        </p:nvSpPr>
        <p:spPr>
          <a:xfrm>
            <a:off x="331300" y="3854525"/>
            <a:ext cx="5617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Solo attraverso strumenti tecnologici come il machine learning che puoi trovare un valore lì dove l’intuito umano non può arrivare.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