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oR2JePqhGq7fPKVe7/0lFl02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.fntdata"/><Relationship Id="rId10" Type="http://schemas.openxmlformats.org/officeDocument/2006/relationships/slide" Target="slides/slide5.xml"/><Relationship Id="rId21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.fntdata"/><Relationship Id="rId6" Type="http://schemas.openxmlformats.org/officeDocument/2006/relationships/slide" Target="slides/slide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un'unica dashboard di dati, può includere dati AWS, dati di terze parti, big data, dati di fogli di calcolo, dati SaaS, dati B2B e altro ancora.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04182D"/>
                </a:solidFill>
                <a:latin typeface="Lato"/>
                <a:ea typeface="Lato"/>
                <a:cs typeface="Lato"/>
                <a:sym typeface="Lato"/>
              </a:rPr>
              <a:t>Fornisce visualizzazioni interattive e funzionalità di business intelligence con un'interfaccia semplice e intuitiva. Power BI può essere integrato con </a:t>
            </a:r>
            <a:r>
              <a:rPr b="1" lang="it" sz="15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Azure</a:t>
            </a:r>
            <a:r>
              <a:rPr lang="it" sz="1500">
                <a:solidFill>
                  <a:srgbClr val="04182D"/>
                </a:solidFill>
                <a:latin typeface="Lato"/>
                <a:ea typeface="Lato"/>
                <a:cs typeface="Lato"/>
                <a:sym typeface="Lato"/>
              </a:rPr>
              <a:t>, altra tecnologia Microsoft, per creare soluzioni su larga scala.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Grazie a Data Studio puoi creare facilmente report sui dati da un'ampia gamma di origini senza alcuna programmazione</a:t>
            </a:r>
            <a:r>
              <a:rPr lang="it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4182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Utilizzata da molti anni da migliaia di aziende per la gestione dei data center, la tecnologia Splunk è ora al servizio dei business intelligence grazie alla capacità di creare report e dashboard.</a:t>
            </a:r>
            <a:endParaRPr sz="1500">
              <a:solidFill>
                <a:srgbClr val="04182D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tplotlib.org/stable/index.html#" TargetMode="External"/><Relationship Id="rId4" Type="http://schemas.openxmlformats.org/officeDocument/2006/relationships/hyperlink" Target="https://seaborn.pydata.org/index.html" TargetMode="External"/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2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hyperlink" Target="https://plotly.com/" TargetMode="External"/><Relationship Id="rId6" Type="http://schemas.openxmlformats.org/officeDocument/2006/relationships/hyperlink" Target="https://bokeh.org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04425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Programmazione - Librerie Python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04425" y="1159025"/>
            <a:ext cx="58953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MatplotLib 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- Libreria più diffusa ma anche più datata  </a:t>
            </a:r>
            <a:r>
              <a:rPr lang="it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Seaborn 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- Libreria con le visualizzazioni più moderne e con maggiore facilità d’uso rispetto a matplotlib   </a:t>
            </a:r>
            <a:r>
              <a:rPr lang="it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Plotly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 - Libreria per creare visualizzazioni più complesse,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come per  esempio mappe interattive  </a:t>
            </a:r>
            <a:r>
              <a:rPr lang="it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link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Bokeh 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- Libreria per creare sia grafici semplici che dashboard complesse con set di dati in streaming  </a:t>
            </a:r>
            <a:r>
              <a:rPr lang="it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link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63775" y="1221524"/>
            <a:ext cx="1337625" cy="3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26098" y="1931525"/>
            <a:ext cx="5726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2900" y="2788775"/>
            <a:ext cx="12006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42687" y="3603200"/>
            <a:ext cx="446875" cy="4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05925" y="79825"/>
            <a:ext cx="752727" cy="75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Prodotti Major Cloud Provider - Amazon QuickSight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790200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5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Amazon QuickSight</a:t>
            </a:r>
            <a:r>
              <a:rPr lang="it" sz="15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500">
                <a:latin typeface="Lato"/>
                <a:ea typeface="Lato"/>
                <a:cs typeface="Lato"/>
                <a:sym typeface="Lato"/>
              </a:rPr>
              <a:t>è un servizio di business intelligence (BI) su scala cloud.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625" y="2221900"/>
            <a:ext cx="4186680" cy="23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Prodotti Major Cloud Provider - Azure Power BI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311700" y="832550"/>
            <a:ext cx="86919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5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r>
              <a:rPr b="1" lang="it" sz="1500">
                <a:solidFill>
                  <a:srgbClr val="04182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500">
                <a:solidFill>
                  <a:srgbClr val="04182D"/>
                </a:solidFill>
                <a:latin typeface="Lato"/>
                <a:ea typeface="Lato"/>
                <a:cs typeface="Lato"/>
                <a:sym typeface="Lato"/>
              </a:rPr>
              <a:t>è un servizio di analisi aziendale prodotto da Microsoft. </a:t>
            </a:r>
            <a:endParaRPr sz="1500">
              <a:solidFill>
                <a:srgbClr val="0418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225" y="1998950"/>
            <a:ext cx="4879350" cy="2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Prodotti Major Cloud Provider - Data Studio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832550"/>
            <a:ext cx="77619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Data Studio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è uno strumento gratuito che trasforma i tuoi dati in dashboard e report informativi, facili da leggere e condividere e completamente personalizzabili. 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7525" y="2167124"/>
            <a:ext cx="4148326" cy="25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Altri prodotti - Tableau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832550"/>
            <a:ext cx="81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r>
              <a:rPr lang="it" sz="1500">
                <a:solidFill>
                  <a:srgbClr val="04182D"/>
                </a:solidFill>
                <a:latin typeface="Lato"/>
                <a:ea typeface="Lato"/>
                <a:cs typeface="Lato"/>
                <a:sym typeface="Lato"/>
              </a:rPr>
              <a:t> è una suite di software completa che risponde alle esigenze di ogni fase del ciclo dell’Analisi Self-Service: dalla preparazione dei dati, all’analisi, alla condivisione, alla visualizzazione e gestione dei dati.</a:t>
            </a:r>
            <a:endParaRPr sz="1500">
              <a:solidFill>
                <a:srgbClr val="0418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solidFill>
                <a:srgbClr val="0418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750" y="1852775"/>
            <a:ext cx="4739707" cy="2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Altri prodotti - Qlik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311700" y="832550"/>
            <a:ext cx="858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5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Qlik</a:t>
            </a: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è una piattaforma di Active Intelligence, che offre soluzioni cloud di analisi e integrazione dei dati end-to-end in tempo reale per colmare il divario tra dati, approfondimenti e azione.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075" y="1676500"/>
            <a:ext cx="4390227" cy="29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Altri prodotti - Splunk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8"/>
          <p:cNvSpPr txBox="1"/>
          <p:nvPr>
            <p:ph type="title"/>
          </p:nvPr>
        </p:nvSpPr>
        <p:spPr>
          <a:xfrm>
            <a:off x="311700" y="750300"/>
            <a:ext cx="81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solidFill>
                  <a:srgbClr val="388E3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Splunk</a:t>
            </a:r>
            <a:r>
              <a:rPr b="1" lang="it" sz="1500">
                <a:solidFill>
                  <a:srgbClr val="04182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500">
                <a:solidFill>
                  <a:srgbClr val="04182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è una data analytics platform altamente verticale sul mondo IT. </a:t>
            </a:r>
            <a:endParaRPr sz="1500">
              <a:solidFill>
                <a:srgbClr val="04182D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Strumenti per la DataViz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925" y="1837000"/>
            <a:ext cx="4282048" cy="26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