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lR7n1K492y5UumrQkBz/XTub0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Black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(Perche’ una buona visualizzazione non parte dai grafici. Come nella programmazione il punto di partenza non e’ il codice, nella visualizzazione il punto di partenza non sono i grafici)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Il termine </a:t>
            </a:r>
            <a:r>
              <a:rPr b="1"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audience possiamo tradurlo dall’inglese come </a:t>
            </a:r>
            <a:r>
              <a:rPr b="1"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“segmento di pubblico”.</a:t>
            </a: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Si riferisce quindi a uno specifico gruppo con caratteristiche in comune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Il target audience quindi è il pubblico formato da individui con caratteristiche, esigenze e </a:t>
            </a:r>
            <a:r>
              <a:rPr b="1"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necessità in comune </a:t>
            </a: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 un’azienda o un marketer ha individuato e scelto.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d1abb3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d1abb3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Valutare e considerare: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Dati a disposizione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Sorgenti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Qualità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dd1abb3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7dd1abb3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it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Definire l’obiettivo che si intende raggiungere con la visualizzazione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dd1abb3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7dd1abb3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 visualizzazione si possono creare sia a partire da strumenti come i linguaggi di programmazione e le loro librerie specifiche oppure attraverso software specifici di Business Intelligence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Perchè una buona visualizzazione non parte dai grafici?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08575" y="1363500"/>
            <a:ext cx="4930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1" lang="it" sz="1700">
                <a:latin typeface="Lato"/>
                <a:ea typeface="Lato"/>
                <a:cs typeface="Lato"/>
                <a:sym typeface="Lato"/>
              </a:rPr>
              <a:t>Come nella programmazione il punto di partenza non e’ il codice, nella visualizzazione il punto di partenza non sono i grafici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1" lang="it" sz="1700">
                <a:latin typeface="Lato"/>
                <a:ea typeface="Lato"/>
                <a:cs typeface="Lato"/>
                <a:sym typeface="Lato"/>
              </a:rPr>
              <a:t>Studiare chi, cosa, perché e come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CHI?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g17dd1abb355_0_40"/>
          <p:cNvSpPr txBox="1"/>
          <p:nvPr>
            <p:ph type="title"/>
          </p:nvPr>
        </p:nvSpPr>
        <p:spPr>
          <a:xfrm>
            <a:off x="655125" y="1082575"/>
            <a:ext cx="615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 sz="1700">
                <a:latin typeface="Lato"/>
                <a:ea typeface="Lato"/>
                <a:cs typeface="Lato"/>
                <a:sym typeface="Lato"/>
              </a:rPr>
              <a:t>Qual è l’audience della visualizzazione?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7dd1abb355_0_4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17dd1abb35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750" y="2240700"/>
            <a:ext cx="3855425" cy="2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d1abb355_0_1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7dd1abb35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7dd1abb355_0_1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g17dd1abb355_0_1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7dd1abb355_0_1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7dd1abb355_0_1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COSA?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g17dd1abb355_0_10"/>
          <p:cNvSpPr txBox="1"/>
          <p:nvPr/>
        </p:nvSpPr>
        <p:spPr>
          <a:xfrm>
            <a:off x="561100" y="1055425"/>
            <a:ext cx="6437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Valutare i dati a disposizione, sorgenti, qualita’ e tempo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7dd1abb35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850" y="2145600"/>
            <a:ext cx="1863063" cy="186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dd1abb355_0_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7dd1abb35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7dd1abb355_0_31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g17dd1abb355_0_31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7dd1abb355_0_31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17dd1abb355_0_3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PERCHE’?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g17dd1abb355_0_31"/>
          <p:cNvSpPr txBox="1"/>
          <p:nvPr/>
        </p:nvSpPr>
        <p:spPr>
          <a:xfrm>
            <a:off x="561100" y="1055425"/>
            <a:ext cx="64374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Definire l’obiettivo che si intende raggiungere con la viz</a:t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17dd1abb355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425" y="1675000"/>
            <a:ext cx="4074680" cy="27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dd1abb355_1_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17dd1abb35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7dd1abb355_1_0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creare una buona visualizzazione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g17dd1abb355_1_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7dd1abb355_1_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17dd1abb355_1_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8" name="Google Shape;118;g17dd1abb355_1_0"/>
          <p:cNvSpPr txBox="1"/>
          <p:nvPr/>
        </p:nvSpPr>
        <p:spPr>
          <a:xfrm>
            <a:off x="561100" y="1055425"/>
            <a:ext cx="6437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Scegliere la modalita’ di Visualizzazione piu’ appropriata</a:t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g17dd1abb355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675" y="1580725"/>
            <a:ext cx="3837751" cy="2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