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Kxxy8uXFpTJ+0E8zsXcLb+bxf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isualitics.it/quale-grafico-scegliere/?cn-reloaded=1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il procedimento appropriato per costruire una visualizzazione di successo. Quindi NON partire dai grafici, ma invece studiare il Chi (l’audience), il Cosa (valutare i dati a disposizione, sorgenti, qualita’, tempo); il Perche’ (definire l’obiettivo che si intende raggiungere con la viz); il Come (scegliere la modalita’ di Viz piu’ appropriata); ed infine passare al Design vero e proprio della visualizzazione.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le Best Practice su come usare i singoli elementi (linee, colori, …) ed i grafici.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Come creare una buona visualizzazione: studiare chi, cosa, perche’ e come.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(Perche’ una buona visualizzazione non parte dai grafici. Come nella programmazione il punto di partenza non e’ il codice, nella visualizzazione il punto di partenza non sono i grafici)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ee806d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7dee806d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9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2"/>
              </a:rPr>
              <a:t>https://www.visualitics.it/quale-grafico-scegliere/?cn-reloaded=1</a:t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 tipi di dati ho?</a:t>
            </a:r>
            <a:endParaRPr sz="12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Sono numerici o categorici? A seconda di queste caratteristiche sceglierò un tipo di visualizzazione diversa</a:t>
            </a:r>
            <a:endParaRPr sz="12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dd1ab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7dd1ab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49494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dd1abb3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7dd1abb3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dee806d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7dee806d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it" sz="800">
                <a:solidFill>
                  <a:srgbClr val="4949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Un’ultima componente importane è quella temporale</a:t>
            </a:r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Cosa rappresentare?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Cosa rappresentare?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695475" y="1179800"/>
            <a:ext cx="6901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Valutare e considerare: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Dati a disposizione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Sorgenti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Qualità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Tempo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458925" y="4748600"/>
            <a:ext cx="4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Cosa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50" y="480600"/>
            <a:ext cx="2607551" cy="26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dee806d9c_0_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Dati a disposizione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17dee806d9c_0_3"/>
          <p:cNvSpPr txBox="1"/>
          <p:nvPr>
            <p:ph type="title"/>
          </p:nvPr>
        </p:nvSpPr>
        <p:spPr>
          <a:xfrm>
            <a:off x="533400" y="1183675"/>
            <a:ext cx="6901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I grafici hanno forme e colori differenti.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Le combinazioni a disposizione sono innumerevoli, se non addirittura infinite.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Nella scelta della rappresentazione migliore occorre sempre tenere a mente un aspetto fondamentale: </a:t>
            </a:r>
            <a:r>
              <a:rPr b="1" lang="it" sz="1700">
                <a:latin typeface="Lato"/>
                <a:ea typeface="Lato"/>
                <a:cs typeface="Lato"/>
                <a:sym typeface="Lato"/>
              </a:rPr>
              <a:t>i dati devono parlare</a:t>
            </a:r>
            <a:r>
              <a:rPr lang="it" sz="1700">
                <a:latin typeface="Lato"/>
                <a:ea typeface="Lato"/>
                <a:cs typeface="Lato"/>
                <a:sym typeface="Lato"/>
              </a:rPr>
              <a:t>, meglio se in modo efficace e diretto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g17dee806d9c_0_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7dee806d9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7dee806d9c_0_3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Cosa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g17dee806d9c_0_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7dee806d9c_0_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dd1abb355_0_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Sorgenti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g17dd1abb355_0_40"/>
          <p:cNvSpPr txBox="1"/>
          <p:nvPr>
            <p:ph type="title"/>
          </p:nvPr>
        </p:nvSpPr>
        <p:spPr>
          <a:xfrm>
            <a:off x="655125" y="1082575"/>
            <a:ext cx="61584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I dati da visualizzare possono provenire da sorgenti diverse: da CRM aziendali, database relazionali e non o semplici file come per esempio csv o xlsx.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In ogni caso è bene verificare sempre l’attendibilità della sorgente prima di creare la visualizzazione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g17dd1abb355_0_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17dd1abb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7dd1abb355_0_40"/>
          <p:cNvSpPr txBox="1"/>
          <p:nvPr/>
        </p:nvSpPr>
        <p:spPr>
          <a:xfrm>
            <a:off x="4458925" y="4748600"/>
            <a:ext cx="4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Cosa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17dd1abb355_0_4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7dd1abb355_0_4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dd1abb355_0_1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17dd1abb35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7dd1abb355_0_10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Cosa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g17dd1abb355_0_1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7dd1abb355_0_1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g17dd1abb355_0_1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Qualità dei dati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5" name="Google Shape;105;g17dd1abb355_0_10"/>
          <p:cNvSpPr txBox="1"/>
          <p:nvPr/>
        </p:nvSpPr>
        <p:spPr>
          <a:xfrm>
            <a:off x="561100" y="1055425"/>
            <a:ext cx="82713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qualità dei dati si riferisce alla condizione di un insieme di valori di variabili qualitative o quantitative. Esistono molte definizioni di qualità dei dati, ma i dati sono generalmente considerati di alta qualità se sono "</a:t>
            </a:r>
            <a:r>
              <a:rPr b="0" i="1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adatti ai usi previsti nelle operazioni, nel processo decisionale e nella pianificazione</a:t>
            </a: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".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Potrebbe essere necessaria la pulizia dei dati per 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garantirne la qualità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dee806d9c_0_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17dee806d9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7dee806d9c_0_24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Cosa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g17dee806d9c_0_2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7dee806d9c_0_2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g17dee806d9c_0_2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Tempo a disposizione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g17dee806d9c_0_24"/>
          <p:cNvSpPr txBox="1"/>
          <p:nvPr/>
        </p:nvSpPr>
        <p:spPr>
          <a:xfrm>
            <a:off x="469275" y="1024725"/>
            <a:ext cx="62067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seconda del tempo a disposizione valutare la giusta visualizzazione da creare per ottimizzare le tempistiche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7dee806d9c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100" y="2350975"/>
            <a:ext cx="2872580" cy="19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