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Lato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Lato Light"/>
      <p:regular r:id="rId18"/>
      <p:bold r:id="rId19"/>
      <p:italic r:id="rId20"/>
      <p:boldItalic r:id="rId21"/>
    </p:embeddedFont>
    <p:embeddedFont>
      <p:font typeface="Lato Black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gFUF+aJqlVon1H9Pb1cWIp4zlj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italic.fntdata"/><Relationship Id="rId11" Type="http://schemas.openxmlformats.org/officeDocument/2006/relationships/font" Target="fonts/Lato-bold.fntdata"/><Relationship Id="rId22" Type="http://schemas.openxmlformats.org/officeDocument/2006/relationships/font" Target="fonts/LatoBlack-bold.fntdata"/><Relationship Id="rId10" Type="http://schemas.openxmlformats.org/officeDocument/2006/relationships/font" Target="fonts/Lato-regular.fntdata"/><Relationship Id="rId21" Type="http://schemas.openxmlformats.org/officeDocument/2006/relationships/font" Target="fonts/LatoLight-boldItalic.fntdata"/><Relationship Id="rId13" Type="http://schemas.openxmlformats.org/officeDocument/2006/relationships/font" Target="fonts/Lato-boldItalic.fntdata"/><Relationship Id="rId24" Type="http://customschemas.google.com/relationships/presentationmetadata" Target="metadata"/><Relationship Id="rId12" Type="http://schemas.openxmlformats.org/officeDocument/2006/relationships/font" Target="fonts/Lato-italic.fntdata"/><Relationship Id="rId23" Type="http://schemas.openxmlformats.org/officeDocument/2006/relationships/font" Target="fonts/LatoBlack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Light-bold.fntdata"/><Relationship Id="rId6" Type="http://schemas.openxmlformats.org/officeDocument/2006/relationships/slide" Target="slides/slide1.xml"/><Relationship Id="rId18" Type="http://schemas.openxmlformats.org/officeDocument/2006/relationships/font" Target="fonts/La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efficacemente.com/mente/tecniche-visualizzazione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Illustrare il procedimento appropriato per costruire una visualizzazione di successo. Quindi NON partire dai grafici, ma invece studiare il Chi (l’audience), il Cosa (valutare i dati a disposizione, sorgenti, qualita’, tempo); il Perche’ (definire l’obiettivo che si intende raggiungere con la viz); il Come (scegliere la modalita’ di Viz piu’ appropriata); ed infine passare al Design vero e proprio della visualizzazione.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Illustrare le Best Practice su come usare i singoli elementi (linee, colori, …) ed i grafici.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Come creare una buona visualizzazione: studiare chi, cosa, perche’ e come.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(Perche’ una buona visualizzazione non parte dai grafici. Come nella programmazione il punto di partenza non e’ il codice, nella visualizzazione il punto di partenza non sono i grafici)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u="sng">
                <a:solidFill>
                  <a:schemeClr val="hlink"/>
                </a:solidFill>
                <a:hlinkClick r:id="rId2"/>
              </a:rPr>
              <a:t>https://www.efficacemente.com/mente/tecniche-visualizzazione/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7dd1abb35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17dd1abb35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rgbClr val="49494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dee806d9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7dee806d9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rgbClr val="49494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rgbClr val="49494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-93875" y="-8520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-46925" y="286000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it" sz="5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b="1" i="0" sz="50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2625" y="4434200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-46925" y="23746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Come</a:t>
            </a:r>
            <a:r>
              <a:rPr b="1" i="0" lang="it" sz="2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rappresentare?</a:t>
            </a:r>
            <a:endParaRPr b="1" i="0" sz="2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-93875" y="3824900"/>
            <a:ext cx="92379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"/>
              <a:buFont typeface="Arial"/>
              <a:buNone/>
            </a:pPr>
            <a:r>
              <a:rPr b="0" i="0" lang="it" sz="114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b="0" i="0" sz="114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"/>
              <a:buFont typeface="Arial"/>
              <a:buNone/>
            </a:pPr>
            <a:r>
              <a:rPr b="0" i="0" lang="it" sz="164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Cristina D’Onorio De Meo</a:t>
            </a:r>
            <a:endParaRPr b="0" i="0" sz="164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-46937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it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Non solo grafici</a:t>
            </a:r>
            <a:endParaRPr b="0" i="0" sz="24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Come </a:t>
            </a: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rappresentare?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2"/>
          <p:cNvSpPr txBox="1"/>
          <p:nvPr>
            <p:ph type="title"/>
          </p:nvPr>
        </p:nvSpPr>
        <p:spPr>
          <a:xfrm>
            <a:off x="439825" y="1149125"/>
            <a:ext cx="6901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Scegliere la modalita’ di visualizzazione piu’ appropriata ed i tipi di grafici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A seconda dei dati a disposizione valutare qual è il tipo di grafico più giusto da scegliere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/>
          <p:nvPr/>
        </p:nvSpPr>
        <p:spPr>
          <a:xfrm>
            <a:off x="4458925" y="4748600"/>
            <a:ext cx="468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Come rappresentare?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2" name="Google Shape;7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3150" y="2471225"/>
            <a:ext cx="3187463" cy="21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dd1abb355_0_40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Scegliere la modalità 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g17dd1abb355_0_40"/>
          <p:cNvSpPr txBox="1"/>
          <p:nvPr>
            <p:ph type="title"/>
          </p:nvPr>
        </p:nvSpPr>
        <p:spPr>
          <a:xfrm>
            <a:off x="397925" y="1763875"/>
            <a:ext cx="6343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it" sz="1700">
                <a:latin typeface="Lato"/>
                <a:ea typeface="Lato"/>
                <a:cs typeface="Lato"/>
                <a:sym typeface="Lato"/>
              </a:rPr>
              <a:t>Le visualizzazione si possono creare sia a partire da strumenti come i linguaggi di programmazione e le loro librerie specifiche oppure attraverso software specifici di Business Intelligence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g17dd1abb355_0_4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g17dd1abb355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17dd1abb355_0_40"/>
          <p:cNvSpPr txBox="1"/>
          <p:nvPr/>
        </p:nvSpPr>
        <p:spPr>
          <a:xfrm>
            <a:off x="4458925" y="4748600"/>
            <a:ext cx="468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Come rappresentare?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g17dd1abb355_0_40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17dd1abb355_0_40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dee806d9c_0_3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Scegliere il tipo di grafico appropriato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g17dee806d9c_0_3"/>
          <p:cNvSpPr txBox="1"/>
          <p:nvPr>
            <p:ph type="title"/>
          </p:nvPr>
        </p:nvSpPr>
        <p:spPr>
          <a:xfrm>
            <a:off x="448300" y="1871400"/>
            <a:ext cx="69018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" sz="1700">
                <a:latin typeface="Lato"/>
                <a:ea typeface="Lato"/>
                <a:cs typeface="Lato"/>
                <a:sym typeface="Lato"/>
              </a:rPr>
              <a:t>Analizzare prima il tipo di dato, per esempio se numerico o categorico, e poi scegliere il tipo di grafico più opportuno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" sz="1700">
                <a:latin typeface="Lato"/>
                <a:ea typeface="Lato"/>
                <a:cs typeface="Lato"/>
                <a:sym typeface="Lato"/>
              </a:rPr>
              <a:t>Vedremo nei moduli successivi che esistono tanti tipi di grafici:trend lines, scatter plot, pie chart etc..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g17dee806d9c_0_3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g17dee806d9c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7dee806d9c_0_3"/>
          <p:cNvSpPr txBox="1"/>
          <p:nvPr/>
        </p:nvSpPr>
        <p:spPr>
          <a:xfrm>
            <a:off x="4458925" y="4748600"/>
            <a:ext cx="468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Come rappresentare?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g17dee806d9c_0_3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17dee806d9c_0_3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