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e/f6MKf9ariDyVPnb+shNrsNg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LatoBlack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italic.fntdata"/><Relationship Id="rId6" Type="http://schemas.openxmlformats.org/officeDocument/2006/relationships/slide" Target="slides/slide1.xml"/><Relationship Id="rId18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ightingaledvs.com/how-to-choose-colors-for-your-data-visualizations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il procedimento appropriato per costruire una visualizzazione di successo. Quindi NON partire dai grafici, ma invece studiare il Chi (l’audience), il Cosa (valutare i dati a disposizione, sorgenti, qualita’, tempo); il Perche’ (definire l’obiettivo che si intende raggiungere con la viz); il Come (scegliere la modalita’ di Viz piu’ appropriata); ed infine passare al Design vero e proprio della visualizzazione.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le Best Practice su come usare i singoli elementi (linee, colori, …) ed i grafici.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Come creare una buona visualizzazione: studiare chi, cosa, perche’ e come.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(Perche’ una buona visualizzazione non parte dai grafici. Come nella programmazione il punto di partenza non e’ il codice, nella visualizzazione il punto di partenza non sono i grafici)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Chi visualizza di solito prende gran parte del merito ;)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dd1abb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7dd1abb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 tavolozze qualitative sono quelle in cui ogni colore è distinto dagli altri. Questo tipo di tavolozza è ideale per le visualizzazioni di variabili categoriche, cioè non correlate tra loro.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 sono un esempio il paese o lo stato, la razza e il sesso. A ogni possibile valore della variabile viene assegnato un colore dalla tavolozza qualitativa.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Le tavolozze sequenziali sono quelle che più spesso devono mostrare variabili numeriche e hanno valori intrinsicamente ordinati, perché magari sono tutti dati correlati tra di loro.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 percentuali  sono un classico esempio nel quale è corretto utilizzare palette di colori sequenziali, dove i colori vengono assegnati ai valori dei dati in un continuum e solitamente lo si fa in base alla luminosità o alla tonalità dei colori.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Nel caso delle tavolozze divergenti invece:</a:t>
            </a:r>
            <a:b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la nostra variabile numerica ha un valore centrale significativo, come lo zero che vediamo nell’esempio in questa slide, possiamo allora applicare una tavolozza divergente.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genere, per ciascuna delle tavolozze sequenziali che compongono la palette divergente,i viene utilizzata una tonalità diversa per facilitare la distinzione tra valori positivi e negativi rispetto al centro. Come per le tavolozze sequenziali, al valore centrale viene generalmente assegnato un colore chiaro, mentre i colori più scuri indicano una maggiore distanza dal centro.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e0db047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7e0db047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u="sng">
                <a:solidFill>
                  <a:schemeClr val="hlink"/>
                </a:solidFill>
                <a:hlinkClick r:id="rId2"/>
              </a:rPr>
              <a:t>https://nightingaledvs.com/how-to-choose-colors-for-your-data-visualizations/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dee806d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7dee806d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scelta dei font da utilizzare nelle nostre visualizzazioni è uno dei primi argomenti che possiamo affrontare. Esistono diversi tipi di font, alcuni imitano una scritta calligrafica, altri sono molto spogli di decorazioni e altri ancora si prestano ad un utilizzo pubblicitario, più che informatico. Cosa dobbiamo utilizzare all’interno delle nostre visualizzazioni? Ci sono best practice da seguire? Certo che sì.</a:t>
            </a:r>
            <a:b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e0db047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7e0db047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Innanzitutto, se si utilizzano font che non sono immediatamente leggibili con facilità, si avrà l’impressione che l’intera visualizzazione sia più complicata di quel che è in realtà.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 i grafici e per i paragrafi scegliere sempre dei font sans serif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 i titoli nelle visualizzazioni sono ottimi anche in font serif, perché permettono di creare più contrasto rispetto al resto degli elementi testuali. </a:t>
            </a:r>
            <a:b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 sempre una gerarchia anche negli elementi testuali che vai ad utilizzare. Ci deve sempre essere un elemento principale e uno secondario e deve essere palese nella scelta dei font, nella loro dimensione, colore, posizione e spessore.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Evita testi con allineamenti centrati, utilizza testi allineati a destra o a sinistra;</a:t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e0db047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7e0db047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43110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Best Practices - strumenti grafici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Best practices: saper usare gli strumenti a disposizione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58000" y="1525963"/>
            <a:ext cx="6901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Colore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Tipo di carattere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Spessore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Dimensioni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dd1abb355_0_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Scelta dei colori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g17dd1abb355_0_40"/>
          <p:cNvSpPr txBox="1"/>
          <p:nvPr>
            <p:ph type="title"/>
          </p:nvPr>
        </p:nvSpPr>
        <p:spPr>
          <a:xfrm>
            <a:off x="311700" y="1111325"/>
            <a:ext cx="6343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Esistono tre tipi principali di tavolozza dei colori per la visualizzazione dei dati: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Tavolozze qualitative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Tavolozze sequenziali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Tavolozze divergenti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g17dd1abb355_0_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17dd1abb35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7dd1abb355_0_40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g17dd1abb355_0_4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7dd1abb355_0_4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g17dd1abb355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114" y="1779275"/>
            <a:ext cx="33078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7dd1abb355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450" y="2343350"/>
            <a:ext cx="3208151" cy="44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7dd1abb355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4117" y="2769150"/>
            <a:ext cx="310849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e0db04701_0_3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Scelta dei colori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g17e0db04701_0_3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17e0db04701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7e0db04701_0_34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g17e0db04701_0_3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7e0db04701_0_3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g17e0db04701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401313"/>
            <a:ext cx="6436624" cy="241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dee806d9c_0_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Tipo di carattere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2" name="Google Shape;102;g17dee806d9c_0_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7dee806d9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7dee806d9c_0_3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g17dee806d9c_0_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7dee806d9c_0_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g17dee806d9c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900" y="1128000"/>
            <a:ext cx="5093375" cy="29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e0db04701_0_4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Tipo di carattere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3" name="Google Shape;113;g17e0db04701_0_4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7e0db04701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7e0db04701_0_46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g17e0db04701_0_46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7e0db04701_0_46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g17e0db04701_0_46"/>
          <p:cNvSpPr txBox="1"/>
          <p:nvPr>
            <p:ph type="title"/>
          </p:nvPr>
        </p:nvSpPr>
        <p:spPr>
          <a:xfrm>
            <a:off x="458500" y="1397650"/>
            <a:ext cx="634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 caso di dubbio, utilizzare un carattere sans-serif per il testo nella visualizzazione. Roboto, Lato, Open Sans, Source Sans Pro e Noto Sans sono tutte buone opzioni e gratuite. Nessuno di essi farà risaltare la tua visualizzazione, ma tutti saranno leggibili e piacevoli da guardare.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e0db04701_0_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Dimensioni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4" name="Google Shape;124;g17e0db04701_0_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17e0db04701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7e0db04701_0_3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g17e0db04701_0_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7e0db04701_0_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g17e0db04701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1825" y="570188"/>
            <a:ext cx="4203725" cy="40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