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Lato Light"/>
      <p:regular r:id="rId18"/>
      <p:bold r:id="rId19"/>
      <p:italic r:id="rId20"/>
      <p:boldItalic r:id="rId21"/>
    </p:embeddedFont>
    <p:embeddedFont>
      <p:font typeface="Lato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67i+RZXx+s33rtIicLIXsGfdE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italic.fntdata"/><Relationship Id="rId11" Type="http://schemas.openxmlformats.org/officeDocument/2006/relationships/slide" Target="slides/slide5.xml"/><Relationship Id="rId22" Type="http://schemas.openxmlformats.org/officeDocument/2006/relationships/font" Target="fonts/LatoBlack-bold.fntdata"/><Relationship Id="rId10" Type="http://schemas.openxmlformats.org/officeDocument/2006/relationships/slide" Target="slides/slide4.xml"/><Relationship Id="rId21" Type="http://schemas.openxmlformats.org/officeDocument/2006/relationships/font" Target="fonts/LatoLight-bold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La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Spiegare cosa e’ una “storia” e perche’ e’ efficace nella comunicazione. Riprendere i legami con le neuroscienze.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Fornire una descrizione razionale/analitica di una storia: la scelta dei colori, del linguaggio, il flusso di informazioni, ….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Fornire esempi e analisi di vari casi di visualizzazioni e storie famose.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350">
                <a:solidFill>
                  <a:schemeClr val="dk1"/>
                </a:solidFill>
                <a:highlight>
                  <a:srgbClr val="FFFFFF"/>
                </a:highlight>
              </a:rPr>
              <a:t>Mentre la fase di analisi serve ad estrapolare le informazioni più utili, il Data Storytelling aiuta a trasformarle in una storia capace di trasmettere un messaggio, insegnare qualcosa e spingere all’azione. Per riuscire a fare Data Storytelling nel migliore dei modi, spesso (ma non sempre!) si fa ricorso alla Data Visualization.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50">
                <a:solidFill>
                  <a:schemeClr val="dk1"/>
                </a:solidFill>
                <a:highlight>
                  <a:srgbClr val="FFFFFF"/>
                </a:highlight>
              </a:rPr>
              <a:t>Le imprese si trovano sempre più spesso ad avere a che fare con un’enorme mole di dati relativi alla commercializzazione dei prodotti, alla risposta alle campagne di marketing, al target e molto, molto, molto altro ancora. Come è semplice intuire, un tale quantità di dati può essere davvero problematica: molti dei dati grezzi sono apparentemente slegati tra loro, quindi difficili da decifrare e contestualizzare. 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350">
                <a:solidFill>
                  <a:schemeClr val="dk1"/>
                </a:solidFill>
                <a:highlight>
                  <a:srgbClr val="FFFFFF"/>
                </a:highlight>
              </a:rPr>
              <a:t>Proprio qui entra in gioco lo Storytelling, ossia la capacità di </a:t>
            </a:r>
            <a:r>
              <a:rPr b="1" lang="it" sz="1350">
                <a:solidFill>
                  <a:schemeClr val="dk1"/>
                </a:solidFill>
                <a:highlight>
                  <a:srgbClr val="FFFFFF"/>
                </a:highlight>
              </a:rPr>
              <a:t>esporre in maniera chiara, sintetica, accattivante ed efficace i risultati del processo di analisi</a:t>
            </a:r>
            <a:r>
              <a:rPr lang="it" sz="1350">
                <a:solidFill>
                  <a:schemeClr val="dk1"/>
                </a:solidFill>
                <a:highlight>
                  <a:srgbClr val="FFFFFF"/>
                </a:highlight>
              </a:rPr>
              <a:t>. È semplice intuire che questa capacità di sintesi e rielaborazione dei dati, sotto una forma più fruibile anche ai non addetti ai lavori, è fondamentale nel processo decisionale delle aziende: poter contare su dati ben analizzati, ben spiegati e le cui correlazioni siano chiare e corrette, aiuterà a prendere le migliori decisioni possibili. Basare le proprie scelte su dati non chiari, o peggio spiegati male, potrebbe risultare inutile o addirittura dannoso.</a:t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Perche’ le storie sono cosi’ efficaci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Storytelling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Data Storytelling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"/>
          <p:cNvSpPr txBox="1"/>
          <p:nvPr>
            <p:ph type="title"/>
          </p:nvPr>
        </p:nvSpPr>
        <p:spPr>
          <a:xfrm>
            <a:off x="311700" y="832550"/>
            <a:ext cx="6901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Storytelling significa</a:t>
            </a:r>
            <a:r>
              <a:rPr b="1"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raccontare una storia attraverso i dati</a:t>
            </a: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Concretamente, vuol dire codificare graficamente informazioni di carattere quantitativo per trasmettere un messaggio in forma narrativa, utilizzando simboli o metafore.</a:t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Fare Data Storytelling consiste nel leggere tra centinaia, migliaia, milioni di dati, esplorare le relazioni tra loro, trovare i pattern significativi e, attraverso la Data Visualization, raccontarli in maniera tale da fornire informazioni che sappiano guidare decisioni, scelte e azioni.</a:t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4458925" y="4748600"/>
            <a:ext cx="46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Perche’ le storie sono cosi’ efficaci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 cosa serve il Data Storytelling?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3"/>
          <p:cNvSpPr txBox="1"/>
          <p:nvPr>
            <p:ph type="title"/>
          </p:nvPr>
        </p:nvSpPr>
        <p:spPr>
          <a:xfrm>
            <a:off x="311700" y="1494425"/>
            <a:ext cx="6343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650">
                <a:highlight>
                  <a:srgbClr val="EFEFEF"/>
                </a:highlight>
                <a:latin typeface="Lato"/>
                <a:ea typeface="Lato"/>
                <a:cs typeface="Lato"/>
                <a:sym typeface="Lato"/>
              </a:rPr>
              <a:t>Il valore del Data Storytelling sta nella sua capacità di fornire indicazioni operative sulle azioni da intraprendere. È il modo in cui milioni di dati diventano insight che orientano decisioni. </a:t>
            </a:r>
            <a:endParaRPr sz="1650">
              <a:highlight>
                <a:srgbClr val="EFEFE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Chi è il tuo interlocutore? Perché è interessato ai tuoi dati? Quali sono le sue maggiori preoccupazioni? Trovare e comunicare le risposte a queste domande significa imparare a fare Data Storytelling.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Perche’ le storie sono cosi’ efficaci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1425" y="657725"/>
            <a:ext cx="2051625" cy="20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Perché è così importante?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Perche’ le storie sono cosi’ efficaci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275" y="984950"/>
            <a:ext cx="4541419" cy="361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Figura del Data Storyteller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700" y="726200"/>
            <a:ext cx="69018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Negli ultimi anni è emersa prepotentemente la figura del Data Storyteller: </a:t>
            </a:r>
            <a:r>
              <a:rPr b="1"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 professionista capace di riordinare i dati eliminando il superfluo e creando connessioni tra eventi poi utilizzabili per prendere decisioni fondamentali per l’impresa.</a:t>
            </a: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" sz="165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Come è semplice intuire, l’analisi dati è una disciplina molto tecnica, e perciò spesso difficilmente accessibile da chi non è del settore</a:t>
            </a:r>
            <a:endParaRPr b="1"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5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4458925" y="4748600"/>
            <a:ext cx="46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Perche’ le storie sono cosi’ efficaci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Perché è così efficace?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6" name="Google Shape;156;p6"/>
          <p:cNvSpPr txBox="1"/>
          <p:nvPr>
            <p:ph type="title"/>
          </p:nvPr>
        </p:nvSpPr>
        <p:spPr>
          <a:xfrm>
            <a:off x="311700" y="1526675"/>
            <a:ext cx="690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it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a tendenza a organizzare i dati all’interno di una struttura narrativa sta prendendo sempre più piede.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600">
                <a:solidFill>
                  <a:srgbClr val="333333"/>
                </a:solidFill>
                <a:highlight>
                  <a:srgbClr val="EFEFEF"/>
                </a:highlight>
                <a:latin typeface="Lato"/>
                <a:ea typeface="Lato"/>
                <a:cs typeface="Lato"/>
                <a:sym typeface="Lato"/>
              </a:rPr>
              <a:t>E alla narrazione dei dati è spesso associata una forma interattiva di fruizione che permette quindi agli utenti di entrare attivamente a far parte della storia.</a:t>
            </a:r>
            <a:endParaRPr sz="1600">
              <a:solidFill>
                <a:srgbClr val="333333"/>
              </a:solidFill>
              <a:highlight>
                <a:srgbClr val="EFEFE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458925" y="4748600"/>
            <a:ext cx="46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Perche’ le storie sono cosi efficaci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Perché è così efficace?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7" name="Google Shape;167;p7"/>
          <p:cNvSpPr txBox="1"/>
          <p:nvPr>
            <p:ph type="title"/>
          </p:nvPr>
        </p:nvSpPr>
        <p:spPr>
          <a:xfrm>
            <a:off x="110750" y="1325313"/>
            <a:ext cx="6901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Ma perché questa tendenza? </a:t>
            </a:r>
            <a:r>
              <a:rPr b="1" lang="it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La risposta è semplice: le storie piacciono, e le storie puntano a regalarci esperienze memorabili e autentiche, non importa quale sia il messaggio. </a:t>
            </a:r>
            <a:endParaRPr b="1"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Il data storytelling è quindi per esempio per le aziende un modo efficace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di trasmetterci informazioni coinvolgendo molto di più rispetto a quanto potrebbero fare semplici numeri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4458925" y="4748600"/>
            <a:ext cx="46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Perche’ le storie sono cosi efficaci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279" y="157300"/>
            <a:ext cx="3521420" cy="15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