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4.xml"/><Relationship Id="rId21" Type="http://schemas.openxmlformats.org/officeDocument/2006/relationships/font" Target="fonts/LatoBlack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Ligh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7bd0231b6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97bd0231b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Spiegare cosa e’ una “storia” e perche’ e’ efficace nella comunicazione. Riprendere i legami con le neuroscienze.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Fornire una descrizione razionale/analitica di una storia: la scelta dei colori, del linguaggio, il flusso di informazioni, ….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Fornire esempi e analisi di vari casi di visualizzazioni e storie famose.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7bd0231b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97bd0231b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7bd0231b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97bd0231b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7bd0231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97bd0231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7bd0231b6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97bd0231b6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7bd0231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97bd0231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progetti 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 riporto sono tutti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finalisti dei Malofiej Awards 2020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considerati il premio Pulitzer per i progetti di infografica a cui partecipano ogni anno testate giornalistiche, enti pubblici e privati da tutto il mondo. </a:t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Metafore, metafore e ancora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metafore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quelle utilizzate per raccontare la storia dei bambini brasiliani in adozione sono semplicissime e allo stesso tempo potentissime. </a:t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È semplicemente impossibile dimenticare questo racconto una volta dato anche solo uno sguardo, perché parla con un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linguaggio che arriva proprio a tutti 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ha il potere di non lasciarti indifferente, neanche un po’.</a:t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Il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punto forte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di questo progetto è senza dubbio la sua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natura interattiva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 si prova a cliccare su quel bottone, ecco che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questi fiori gialli si animano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 dopo pochi secondi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possiamo “leggere” i dati relativi ai tempi di adozione dei bambini brasiliani guardando un prato fiorito. 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Ogni variabile riguardo al bambino (età, condizione psicofisica e presenza o meno di fratelli) viene rappresentata con un particolare della pianta. </a:t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Grazie a una breve legenda iniziale che ci aiuta a interpretare queste informazioni, siamo catapultati in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un’esperienza immersiva</a:t>
            </a: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Il fatto che questa cominci con un’azione da parte nostra, un’interazione, ci fa da subito entrare nella narrazione e ci rende partecipi della storia.</a:t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 questo, tutti i dati e le informazioni che incontreremo successivamente avranno un maggiore impatto su di noi: perché </a:t>
            </a: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adesso questa storia è diventata anche la nostra. </a:t>
            </a:r>
            <a:endParaRPr b="1"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242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Coinvolgimento emotivo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Storytelling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Perché</a:t>
            </a: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 raccontare i dati?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832550"/>
            <a:ext cx="69018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Partiamo da un fatto indiscusso: le storie piacciono a tutti, da sempre. Che ce ne rendiamo conto o meno, </a:t>
            </a:r>
            <a:r>
              <a:rPr b="1"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tutti noi siamo attratti dalle storie</a:t>
            </a: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e, quando stiamo per ascoltarne una, riconosciamo subito di essere di fronte a una narrazione. </a:t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Questo aspetto ha che fare con l’importanza del “parlare la stessa lingua” che </a:t>
            </a: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citavo</a:t>
            </a: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poco sopra, e rivela anche uno dei poteri magici del racconto: </a:t>
            </a:r>
            <a:r>
              <a:rPr b="1"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mezzi per comprendere e decodificare i messaggi delle storie sono dentro di noi, innati e sempre pronti ad “attivarsi” a ogni esperienza narrativa.</a:t>
            </a:r>
            <a:endParaRPr b="1"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Coinvolgimento emotivo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Storie che ricorrono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1239688"/>
            <a:ext cx="634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50"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Ciò accade perché le storie seguono modelli ricorrenti, condivisi e universali: gli </a:t>
            </a:r>
            <a:r>
              <a:rPr b="1" lang="it" sz="1650"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archetipi</a:t>
            </a:r>
            <a:r>
              <a:rPr lang="it" sz="1650"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endParaRPr sz="1650"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50"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50"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Ed è proprio per questo che ci piacciono tanto.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Coinvolgimento emotivo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25" y="2892625"/>
            <a:ext cx="2863901" cy="14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ci coinvolgono?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Coinvolgimento emotivo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8"/>
          <p:cNvSpPr txBox="1"/>
          <p:nvPr>
            <p:ph type="title"/>
          </p:nvPr>
        </p:nvSpPr>
        <p:spPr>
          <a:xfrm>
            <a:off x="170700" y="790425"/>
            <a:ext cx="69018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motivi per cui vale la pena fare data storytelling sono gli stessi per cui sempre più brand scelgono di fare dello storytelling una vera strategia di comunicazione. Le storie:</a:t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Ci coinvolgono. Mentre le informazioni dettagliate attivano solo le due aree del cervello adibite al linguaggio (Broca e Wernicke),</a:t>
            </a:r>
            <a:r>
              <a:rPr b="1"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uno studio di Stanford ha rivelato che il 63% degli studenti ricorda subito le storie. Ma solo il 5% riesce a memorizzare una statistica.</a:t>
            </a:r>
            <a:endParaRPr b="1"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Una storia come un’esperienza immersiva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5" name="Google Shape;145;p29"/>
          <p:cNvSpPr txBox="1"/>
          <p:nvPr>
            <p:ph type="title"/>
          </p:nvPr>
        </p:nvSpPr>
        <p:spPr>
          <a:xfrm>
            <a:off x="279875" y="1169275"/>
            <a:ext cx="69018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D0E0E3"/>
                </a:highlight>
                <a:latin typeface="Lato"/>
                <a:ea typeface="Lato"/>
                <a:cs typeface="Lato"/>
                <a:sym typeface="Lato"/>
              </a:rPr>
              <a:t>Fare data storytelling - permette di trasformare contenuti noiosi, privi di contesto biografico e di significato, in contenuti memorabili che veicolano informazioni significative e si inseriscono in un immaginario condivisibile, creando un’esperienza immersiva</a:t>
            </a:r>
            <a:endParaRPr b="1" sz="1650">
              <a:highlight>
                <a:srgbClr val="D0E0E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Coinvolgimento emotivo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 di storytelling visuali e immersive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6" name="Google Shape;156;p30"/>
          <p:cNvSpPr txBox="1"/>
          <p:nvPr>
            <p:ph type="title"/>
          </p:nvPr>
        </p:nvSpPr>
        <p:spPr>
          <a:xfrm>
            <a:off x="273175" y="1057900"/>
            <a:ext cx="690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2324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Quali bambini vengono adottati (e quali no) in Brasile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Coinvolgimento emotivo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50" y="1588688"/>
            <a:ext cx="4360284" cy="24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