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 - Controllo dell’asse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Etica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Controllo dell’asse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Scarica il workbook Es_5_Controllo_degli_assi dal profilo di Tableau Public di ProfessionAI.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Controlla i grafici presenti nella dashboard e modifica gli assi per evitare che gli utenti recepiscano informazioni sbagliate.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Controllo dell’asse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