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ato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Italic.fntdata"/><Relationship Id="rId10" Type="http://schemas.openxmlformats.org/officeDocument/2006/relationships/font" Target="fonts/Lato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37bbf8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37bbf8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94000" y="-85050"/>
            <a:ext cx="9237900" cy="5228700"/>
          </a:xfrm>
          <a:prstGeom prst="rect">
            <a:avLst/>
          </a:prstGeom>
          <a:solidFill>
            <a:srgbClr val="33415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124025"/>
            <a:ext cx="91440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Visualization</a:t>
            </a:r>
            <a:endParaRPr sz="4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" y="1184725"/>
            <a:ext cx="91440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625" y="4548275"/>
            <a:ext cx="1638725" cy="2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253897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semplicità</a:t>
            </a:r>
            <a:endParaRPr b="1" sz="2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93875" y="3172250"/>
            <a:ext cx="92379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presentato da</a:t>
            </a:r>
            <a:endParaRPr sz="14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4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Francesco Di Francesco</a:t>
            </a:r>
            <a:endParaRPr sz="184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-12" y="1892288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Neuroscienze della visualizzazione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5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>
                <a:solidFill>
                  <a:srgbClr val="45818E"/>
                </a:solidFill>
                <a:latin typeface="Lato Black"/>
                <a:ea typeface="Lato Black"/>
                <a:cs typeface="Lato Black"/>
                <a:sym typeface="Lato Black"/>
              </a:rPr>
              <a:t>Legge della semplicità</a:t>
            </a:r>
            <a:endParaRPr sz="2420">
              <a:solidFill>
                <a:srgbClr val="45818E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832550"/>
            <a:ext cx="529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Scarica il workbook “Es2_Legge_della_semplicità” dal profilo Tableau Public “ProfessionAI-DataViz”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600">
                <a:latin typeface="Lato"/>
                <a:ea typeface="Lato"/>
                <a:cs typeface="Lato"/>
                <a:sym typeface="Lato"/>
              </a:rPr>
              <a:t>Usa il sorting per ordinare le barre in ordine crescente.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14625" y="4748600"/>
            <a:ext cx="9158700" cy="394800"/>
          </a:xfrm>
          <a:prstGeom prst="rect">
            <a:avLst/>
          </a:prstGeom>
          <a:solidFill>
            <a:srgbClr val="3341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50" y="4830849"/>
            <a:ext cx="1410350" cy="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5506125" y="4748600"/>
            <a:ext cx="36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Esercitazione: Legge della semplicità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