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prossimità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prossimità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“Es2_Legge_della_prossimità”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Avvicina i grafici sulle VENDITE e quelli sui PROFITTI,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usa un container e colorane i bordi per separare le vendite dai profitti.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prossimità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