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somiglianza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somiglianza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“Es2_Legge_della_somiglianza”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Utilizza il colore per distinguere le REGIONS e le shape per distinguere le CATEGORY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somiglianza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