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figura sfondo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figura sfondo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“Es2_Legge_della_figura_sfondo”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Cambia il colore background dei worksheet in grigio chiaro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Cambia il colore dei blocchi “blank” colorati nel centro in grigio chiaro.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figura sfondo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