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ato"/>
      <p:regular r:id="rId8"/>
      <p:bold r:id="rId9"/>
      <p:italic r:id="rId10"/>
      <p:boldItalic r:id="rId11"/>
    </p:embeddedFont>
    <p:embeddedFont>
      <p:font typeface="Lato Light"/>
      <p:regular r:id="rId12"/>
      <p:bold r:id="rId13"/>
      <p:italic r:id="rId14"/>
      <p:boldItalic r:id="rId15"/>
    </p:embeddedFont>
    <p:embeddedFont>
      <p:font typeface="Lato Black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13" Type="http://schemas.openxmlformats.org/officeDocument/2006/relationships/font" Target="fonts/LatoLight-bold.fntdata"/><Relationship Id="rId12" Type="http://schemas.openxmlformats.org/officeDocument/2006/relationships/font" Target="fonts/La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bold.fntdata"/><Relationship Id="rId15" Type="http://schemas.openxmlformats.org/officeDocument/2006/relationships/font" Target="fonts/LatoLight-boldItalic.fntdata"/><Relationship Id="rId14" Type="http://schemas.openxmlformats.org/officeDocument/2006/relationships/font" Target="fonts/LatoLight-italic.fntdata"/><Relationship Id="rId17" Type="http://schemas.openxmlformats.org/officeDocument/2006/relationships/font" Target="fonts/LatoBlack-boldItalic.fntdata"/><Relationship Id="rId16" Type="http://schemas.openxmlformats.org/officeDocument/2006/relationships/font" Target="fonts/Lato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37bbf8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37bbf8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Esercitazione: Ridurre il carico cognitivo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Neuroscienze della visualizzazione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Ridurre il carico cognitivo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Scarica il workbook “Es2_Ridurre_il_carico_cognitivo” dal profilo Tableau Public “ProfessionAI-DataViz”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Utilizza il PADDING per usare lo spazio negativo per distinguere meglio le visualizzazioni.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506125" y="4748600"/>
            <a:ext cx="36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Esercitazione: Ridurre il carico cognitivo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