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Lato"/>
      <p:regular r:id="rId7"/>
      <p:bold r:id="rId8"/>
      <p:italic r:id="rId9"/>
      <p:boldItalic r:id="rId10"/>
    </p:embeddedFont>
    <p:embeddedFont>
      <p:font typeface="Lato Light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Light-regular.fntdata"/><Relationship Id="rId10" Type="http://schemas.openxmlformats.org/officeDocument/2006/relationships/font" Target="fonts/Lato-boldItalic.fntdata"/><Relationship Id="rId13" Type="http://schemas.openxmlformats.org/officeDocument/2006/relationships/font" Target="fonts/LatoLight-italic.fntdata"/><Relationship Id="rId12" Type="http://schemas.openxmlformats.org/officeDocument/2006/relationships/font" Target="fonts/Lato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Lato-italic.fntdata"/><Relationship Id="rId14" Type="http://schemas.openxmlformats.org/officeDocument/2006/relationships/font" Target="fonts/Lato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ato-regular.fntdata"/><Relationship Id="rId8" Type="http://schemas.openxmlformats.org/officeDocument/2006/relationships/font" Target="fonts/La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94000" y="-8505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0" y="124025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 Visualization</a:t>
            </a:r>
            <a:endParaRPr sz="4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5" y="1184725"/>
            <a:ext cx="91440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625" y="4548275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0" y="2538975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Soluzione: Legge della semplicità</a:t>
            </a:r>
            <a:endParaRPr b="1"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-93875" y="3172250"/>
            <a:ext cx="9237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sz="14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Francesco Di Francesco</a:t>
            </a:r>
            <a:endParaRPr sz="18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-12" y="1892288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Neuroscienze della visualizzazione</a:t>
            </a:r>
            <a:endParaRPr sz="2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