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Soluzione</a:t>
            </a: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Ridurre il carico cognitivo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Neuroscienze della visualizzazione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