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 - strumenti grafici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Strumenti grafici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Es3_strumenti_grafici dal profilo Tableau Public di ProfessionAI.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Modifica colori, dimensioni e font per migliorare la dashboard.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strumenti grafici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