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 - tipi di grafici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Tipi di grafici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Es3_tipi_di_grafici dal profilo Tableau Public di ProfessionAI.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Crea visualizzazioni adatte al tipo di informazione presentato.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Sostituisci le visualizzazioni create con quelle poco efficaci presenti nella dashboard.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tipi di grafici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